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7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8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9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0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1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2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13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14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15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82" r:id="rId5"/>
    <p:sldMasterId id="2147483703" r:id="rId6"/>
    <p:sldMasterId id="2147483726" r:id="rId7"/>
    <p:sldMasterId id="2147483742" r:id="rId8"/>
    <p:sldMasterId id="2147483763" r:id="rId9"/>
    <p:sldMasterId id="2147483784" r:id="rId10"/>
    <p:sldMasterId id="2147483805" r:id="rId11"/>
    <p:sldMasterId id="2147483826" r:id="rId12"/>
    <p:sldMasterId id="2147483834" r:id="rId13"/>
    <p:sldMasterId id="2147483859" r:id="rId14"/>
    <p:sldMasterId id="2147483879" r:id="rId15"/>
    <p:sldMasterId id="2147483898" r:id="rId16"/>
    <p:sldMasterId id="2147483917" r:id="rId17"/>
    <p:sldMasterId id="2147483941" r:id="rId18"/>
    <p:sldMasterId id="2147483960" r:id="rId19"/>
  </p:sldMasterIdLst>
  <p:notesMasterIdLst>
    <p:notesMasterId r:id="rId34"/>
  </p:notesMasterIdLst>
  <p:handoutMasterIdLst>
    <p:handoutMasterId r:id="rId35"/>
  </p:handoutMasterIdLst>
  <p:sldIdLst>
    <p:sldId id="272" r:id="rId20"/>
    <p:sldId id="270" r:id="rId21"/>
    <p:sldId id="351" r:id="rId22"/>
    <p:sldId id="352" r:id="rId23"/>
    <p:sldId id="353" r:id="rId24"/>
    <p:sldId id="354" r:id="rId25"/>
    <p:sldId id="357" r:id="rId26"/>
    <p:sldId id="338" r:id="rId27"/>
    <p:sldId id="356" r:id="rId28"/>
    <p:sldId id="341" r:id="rId29"/>
    <p:sldId id="347" r:id="rId30"/>
    <p:sldId id="348" r:id="rId31"/>
    <p:sldId id="349" r:id="rId32"/>
    <p:sldId id="34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54399" autoAdjust="0"/>
  </p:normalViewPr>
  <p:slideViewPr>
    <p:cSldViewPr snapToGrid="0">
      <p:cViewPr varScale="1">
        <p:scale>
          <a:sx n="40" d="100"/>
          <a:sy n="40" d="100"/>
        </p:scale>
        <p:origin x="17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B0BDA-7D2D-441F-90FC-71DCB43283D6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D48F6-5B05-4ACE-AA67-86C297421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34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BDE1F-84CF-4B7E-B599-8998E3E6E5E4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544C1-63CE-43D5-8629-766878C65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3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день, уважаемые коллеги!</a:t>
            </a:r>
            <a:r>
              <a:rPr lang="ru-RU" baseline="0" dirty="0" smtClean="0"/>
              <a:t> Меня зовут Крылова Евгения-  я представитель компании Майкрософт. У меня не так много времени, всего 15 минут, поэтому хочется сделать такой общий обзор наших решений, ну и безусловно основной акцент я сделаю на </a:t>
            </a:r>
            <a:r>
              <a:rPr lang="en-US" baseline="0" dirty="0" smtClean="0"/>
              <a:t>SharePoint.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Думаю,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многие в аудитории уже знакомы с этим решением, но, надеюсь, вы узнаете что-то новое для себя.</a:t>
            </a:r>
          </a:p>
          <a:p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те кто слышат о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ShP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 раз, уверена, очень оценят его и захотят внедрить у себя в компании.</a:t>
            </a:r>
          </a:p>
          <a:p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Итак,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SharePoint Server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программный продукт компании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создания среды совместной работы сотрудников средних, малых И крупных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предприятий. Программное решение представлено на рынке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12 лет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 текущая версия является шестой по счету с момента запуска первой версии.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текущий момент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SharePoint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 одним из немногих решений, которые закрывают целый пласт внутренних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орг.задач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организации. И хотя существуют программные решения для отдельных задач, но в основном – это решения разных производителей,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достаточно неудобно в создании единой экосистемы компании.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22B4-C596-483B-908C-E928F5495D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97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 интегрироваться с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программным обеспечением и других производителей.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SharePoint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 использовать системы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электронной бухгалтерии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внешний источник данных.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44C1-63CE-43D5-8629-766878C656E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94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44C1-63CE-43D5-8629-766878C656E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32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44C1-63CE-43D5-8629-766878C656E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61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завершение хотелось бы подвести небольшой итог – что же такое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ShP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условиях постоянно меняющейся экономической ситуации организациям требуются гибкие решения для совместной работы, коммуникаций и повышения эффективности.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SharePoint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 выводит организацию на новый уровень надежности и производительности, упрощая администрирование, обеспечивая защиту коммуникаций и данных, вооружая пользователей новыми инструментами для мобильного бизнеса.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44C1-63CE-43D5-8629-766878C656E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83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данной платформе можно реализовать следующие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механизмы: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предоставляют единую инфраструктуру для поддержки портала и возможностей совместной работы во внутренней сети,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экстранете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Интернете.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Любое крупное предприятие ежедневно создает множество разнотипного контента, и чтобы сократить время сотрудников на поиск необходимой информации,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SharePoint Server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реализован уникальный поисковый алгоритм.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помощью сообществ пользователи получают возможность участвовать в рабочих группах, обмениваться знаниями и идеями, общаться с коллегами и легко находить информацию и специалистов. Для территориально распределенных организаций это имеет колоссальное значение, т.к. порой это единственный способ объединить сотрудников и сделать их работу более комфортной.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Бизнес-аналитика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SharePoint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наиболее значимым для бизнеса и дает пользователям возможность загружать, использовать и анализировать информацию из структурированных и неструктурированных источников данных.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SharePoint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выступает как в качестве платформы для сбора данных (использование электронных форм и таблиц), так и витриной отображения данных для руководителей.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документами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основе которого лежит такая разработка как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Workflow Foundation Server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предлагает широкий спектр возможностей для создания систем документооборота и управления рабочими процессами.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52693D-1A91-E04D-8013-FD8B22020F21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9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Особо</a:t>
            </a:r>
            <a:r>
              <a:rPr lang="ru-RU" baseline="0" dirty="0" smtClean="0"/>
              <a:t> хотелось бы выделить общекорпоративные порталы, так как сейчас для всех компаний очень важна совместная работа сотрудников. </a:t>
            </a:r>
          </a:p>
          <a:p>
            <a:r>
              <a:rPr lang="ru-RU" baseline="0" dirty="0" smtClean="0"/>
              <a:t>На портале можно создать единый центр информирования для всех сотрудников компании, канал двусторонней коммуникации между руководством и сотрудниками на местах, развитие горизонтальных связей внутри компании.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44C1-63CE-43D5-8629-766878C656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2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Типовая</a:t>
            </a:r>
            <a:r>
              <a:rPr lang="ru-RU" baseline="0" dirty="0" smtClean="0"/>
              <a:t> функциональность портала:</a:t>
            </a:r>
          </a:p>
          <a:p>
            <a:endParaRPr lang="ru-RU" baseline="0" dirty="0" smtClean="0"/>
          </a:p>
          <a:p>
            <a:r>
              <a:rPr lang="ru-RU" baseline="0" dirty="0" smtClean="0"/>
              <a:t>Расскажу немного о совместной работе.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44C1-63CE-43D5-8629-766878C656E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17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портале можно организовать хранилище документов,</a:t>
            </a:r>
            <a:r>
              <a:rPr lang="ru-RU" baseline="0" dirty="0" smtClean="0"/>
              <a:t> на который любой человек, имеющий доступ может зайти и взять этот документ. Может начать работать с ним, либо может </a:t>
            </a:r>
            <a:r>
              <a:rPr lang="ru-RU" baseline="0" dirty="0" err="1" smtClean="0"/>
              <a:t>расшарить</a:t>
            </a:r>
            <a:r>
              <a:rPr lang="ru-RU" baseline="0" dirty="0" smtClean="0"/>
              <a:t> документ и ОДНОВЕРЕМННО, например, редактировать его. Думаю, вы согласитесь что это очень удобно. Не надо пересылать документ по почте (он может быть таким тяжелым, что либо очень долго передаваться, либо вообще в итоге не дойти), потом обратно пересылать этот документ.. Не надо опять же искать человека, с которым нужно обсудить что делать с документ. Это все моменты сохраняют нам драгоценные минуты работы, которые можно потратить с пользой.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44C1-63CE-43D5-8629-766878C656E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0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Просмотр и редактирование документов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Office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через браузер, что в некоторых случаях позволяет полностью отказаться от установки настольных пакетов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44C1-63CE-43D5-8629-766878C656E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89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SharePoint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основе которого лежит такая разработка как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Workflow Foundation Server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предлагает широкий спектр возможностей для создания систем документооборота и управления рабочими процессами. Много рассказывать о СЭД не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буду, так для многих это уже известные вещи, и мои коллеги сегодня еще очень много нам расскажут об этих системах.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Хотелось бы большое обратить ваше внимание – почему нужно выбирать СЭД именно на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44C1-63CE-43D5-8629-766878C656E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21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Во-вторых, преимущества </a:t>
            </a:r>
            <a:r>
              <a:rPr lang="ru-RU" dirty="0" smtClean="0"/>
              <a:t>СЭД</a:t>
            </a:r>
            <a:r>
              <a:rPr lang="ru-RU" baseline="0" dirty="0" smtClean="0"/>
              <a:t> на </a:t>
            </a:r>
            <a:r>
              <a:rPr lang="en-US" baseline="0" dirty="0" err="1" smtClean="0"/>
              <a:t>ShP</a:t>
            </a:r>
            <a:r>
              <a:rPr lang="ru-RU" baseline="0" dirty="0" smtClean="0"/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Sharepoint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конечно, очень гибкая и настраиваемая платформа, но в "голом виде" адаптировать ее под электронный документооборот по стандартам РФ очень ресурсоемко (требуется очень много дописывать). Задача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решаема,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очень большие деньги и без гарантированного результата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Готовую СЭД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Sharepoint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широкими возможностями в большинстве случаев приобрести будет более правильно.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сотрудничает с EOS и проектов на EOS4SP по РФ очень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много. Далее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коллеги об этом расскажут.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44C1-63CE-43D5-8629-766878C656E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73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основных преимуществ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SharePoint Server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2013, как с точки зрения целесообразности инвестиций, так и в вопросе поддержки и эксплуатации, является бесшовная интеграция с множеством, уже существующими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планируемые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компании ИТ систем.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Интеграция профилей пользователей с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Directory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адресной книгой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Exchange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Что позволяет получить на портале ряд таких важных сведений как ФИО, телефон, департамент и др. без дополнительных настроек и разработки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Интеграция календарей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Exchange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дает возможность отображать на портале общие календари департаментов, расписания ключевых дат (например, календарь платежей для финансового отдела)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Интеграция с корпоративной телефонией на базе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Lync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(просмотр статуса сотрудника, возможность написать мгновенное сообщение или совершить звонок)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еще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один важный момент то, что все эти решения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Exchange, Lync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решения от МС поддерживаются на мобильных устройствах на любой операционной системе – это и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 8, Android, iOS.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544C1-63CE-43D5-8629-766878C656E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0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7200" spc="-15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8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5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8800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439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3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kern="1200" spc="-71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3" y="2739679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kern="1200" cap="none" spc="-3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700" spc="-1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07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1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1434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165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1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434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782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283747" indent="-283747">
              <a:buFont typeface="Wingdings" pitchFamily="2" charset="2"/>
              <a:buChar char=""/>
              <a:defRPr sz="4000"/>
            </a:lvl1pPr>
            <a:lvl2pPr marL="516767" indent="-233021">
              <a:buFont typeface="Wingdings" pitchFamily="2" charset="2"/>
              <a:buChar char=""/>
              <a:defRPr>
                <a:latin typeface="+mn-lt"/>
              </a:defRPr>
            </a:lvl2pPr>
            <a:lvl3pPr marL="740275" indent="-223510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3058" indent="-172784">
              <a:buFont typeface="Wingdings" pitchFamily="2" charset="2"/>
              <a:buChar char=""/>
              <a:defRPr>
                <a:latin typeface="+mn-lt"/>
              </a:defRPr>
            </a:lvl4pPr>
            <a:lvl5pPr marL="1085843" indent="-17278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863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2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/>
            </a:lvl2pPr>
            <a:lvl3pPr marL="233021" indent="0">
              <a:buNone/>
              <a:defRPr sz="2000"/>
            </a:lvl3pPr>
            <a:lvl4pPr marL="456530" indent="0">
              <a:buNone/>
              <a:defRPr sz="2000"/>
            </a:lvl4pPr>
            <a:lvl5pPr marL="692721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2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693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2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sz="4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021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2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908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7" y="1447802"/>
            <a:ext cx="5396365" cy="2351413"/>
          </a:xfrm>
        </p:spPr>
        <p:txBody>
          <a:bodyPr>
            <a:spAutoFit/>
          </a:bodyPr>
          <a:lstStyle>
            <a:lvl1pPr marL="291671" indent="-291671">
              <a:spcBef>
                <a:spcPts val="1198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6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19936" indent="-228265">
              <a:defRPr sz="2000"/>
            </a:lvl2pPr>
            <a:lvl3pPr marL="684795" indent="-164858">
              <a:tabLst/>
              <a:defRPr sz="2000"/>
            </a:lvl3pPr>
            <a:lvl4pPr marL="862333" indent="-177539">
              <a:defRPr/>
            </a:lvl4pPr>
            <a:lvl5pPr marL="1027191" indent="-164858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3" y="1447803"/>
            <a:ext cx="5396365" cy="2720745"/>
          </a:xfrm>
        </p:spPr>
        <p:txBody>
          <a:bodyPr>
            <a:spAutoFit/>
          </a:bodyPr>
          <a:lstStyle>
            <a:lvl1pPr marL="339227" indent="-339227">
              <a:spcBef>
                <a:spcPts val="1198"/>
              </a:spcBef>
              <a:buClr>
                <a:schemeClr val="bg2"/>
              </a:buClr>
              <a:buFont typeface="Arial" pitchFamily="34" charset="0"/>
              <a:buChar char="•"/>
              <a:defRPr lang="en-US" sz="36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4069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2333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7191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4731" indent="-342397">
              <a:defRPr lang="en-US" sz="20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1671" marR="0" lvl="0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91671" marR="0" lvl="1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91671" marR="0" lvl="2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91671" marR="0" lvl="3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91671" marR="0" lvl="4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017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3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92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32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97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024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5" y="0"/>
            <a:ext cx="598802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3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01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1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8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9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1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4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4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06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164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308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18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2"/>
            <a:ext cx="11155094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22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224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734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2877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9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2"/>
            <a:ext cx="11155094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342397" indent="-342397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7727" indent="-2853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3058" indent="-2853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1323" indent="-22826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69588" indent="-22826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792533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</p:spPr>
        <p:txBody>
          <a:bodyPr anchor="b" anchorCtr="0"/>
          <a:lstStyle>
            <a:lvl1pPr>
              <a:defRPr sz="7200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6447" y="4971035"/>
            <a:ext cx="3558339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4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6"/>
            <a:ext cx="11151917" cy="1218795"/>
          </a:xfrm>
        </p:spPr>
        <p:txBody>
          <a:bodyPr anchor="b" anchorCtr="0"/>
          <a:lstStyle>
            <a:lvl1pPr>
              <a:defRPr sz="88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0927" y="5129216"/>
            <a:ext cx="312501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8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909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718101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3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kern="1200" spc="-71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3" y="2739679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kern="1200" cap="none" spc="-3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700" spc="-1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1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1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1434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512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1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434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635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283747" indent="-283747">
              <a:buFont typeface="Wingdings" pitchFamily="2" charset="2"/>
              <a:buChar char=""/>
              <a:defRPr sz="4000"/>
            </a:lvl1pPr>
            <a:lvl2pPr marL="516767" indent="-233021">
              <a:buFont typeface="Wingdings" pitchFamily="2" charset="2"/>
              <a:buChar char=""/>
              <a:defRPr>
                <a:latin typeface="+mn-lt"/>
              </a:defRPr>
            </a:lvl2pPr>
            <a:lvl3pPr marL="740275" indent="-223510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3058" indent="-172784">
              <a:buFont typeface="Wingdings" pitchFamily="2" charset="2"/>
              <a:buChar char=""/>
              <a:defRPr>
                <a:latin typeface="+mn-lt"/>
              </a:defRPr>
            </a:lvl4pPr>
            <a:lvl5pPr marL="1085843" indent="-17278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819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2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/>
            </a:lvl2pPr>
            <a:lvl3pPr marL="233021" indent="0">
              <a:buNone/>
              <a:defRPr sz="2000"/>
            </a:lvl3pPr>
            <a:lvl4pPr marL="456530" indent="0">
              <a:buNone/>
              <a:defRPr sz="2000"/>
            </a:lvl4pPr>
            <a:lvl5pPr marL="692721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2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295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2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sz="4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021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2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066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7" y="1447802"/>
            <a:ext cx="5396365" cy="2351413"/>
          </a:xfrm>
        </p:spPr>
        <p:txBody>
          <a:bodyPr>
            <a:spAutoFit/>
          </a:bodyPr>
          <a:lstStyle>
            <a:lvl1pPr marL="291671" indent="-291671">
              <a:spcBef>
                <a:spcPts val="1198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6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19936" indent="-228265">
              <a:defRPr sz="2000"/>
            </a:lvl2pPr>
            <a:lvl3pPr marL="684795" indent="-164858">
              <a:tabLst/>
              <a:defRPr sz="2000"/>
            </a:lvl3pPr>
            <a:lvl4pPr marL="862333" indent="-177539">
              <a:defRPr/>
            </a:lvl4pPr>
            <a:lvl5pPr marL="1027191" indent="-164858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3" y="1447803"/>
            <a:ext cx="5396365" cy="2720745"/>
          </a:xfrm>
        </p:spPr>
        <p:txBody>
          <a:bodyPr>
            <a:spAutoFit/>
          </a:bodyPr>
          <a:lstStyle>
            <a:lvl1pPr marL="339227" indent="-339227">
              <a:spcBef>
                <a:spcPts val="1198"/>
              </a:spcBef>
              <a:buClr>
                <a:schemeClr val="bg2"/>
              </a:buClr>
              <a:buFont typeface="Arial" pitchFamily="34" charset="0"/>
              <a:buChar char="•"/>
              <a:defRPr lang="en-US" sz="36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4069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2333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7191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4731" indent="-342397">
              <a:defRPr lang="en-US" sz="20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1671" marR="0" lvl="0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91671" marR="0" lvl="1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91671" marR="0" lvl="2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91671" marR="0" lvl="3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91671" marR="0" lvl="4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84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3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92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5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2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677316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5" y="0"/>
            <a:ext cx="598802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3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0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3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8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29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1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4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4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54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356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096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18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2"/>
            <a:ext cx="11155094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22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224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734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2877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92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2"/>
            <a:ext cx="11155094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342397" indent="-342397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7727" indent="-2853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3058" indent="-2853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1323" indent="-22826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69588" indent="-22826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13986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</p:spPr>
        <p:txBody>
          <a:bodyPr anchor="b" anchorCtr="0"/>
          <a:lstStyle>
            <a:lvl1pPr>
              <a:defRPr sz="7200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6447" y="4971035"/>
            <a:ext cx="3558339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0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6"/>
            <a:ext cx="11151917" cy="1218795"/>
          </a:xfrm>
        </p:spPr>
        <p:txBody>
          <a:bodyPr anchor="b" anchorCtr="0"/>
          <a:lstStyle>
            <a:lvl1pPr>
              <a:defRPr sz="88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0927" y="5129216"/>
            <a:ext cx="312501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8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261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013425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3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kern="1200" spc="-71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3" y="2739679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kern="1200" cap="none" spc="-3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700" spc="-1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39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1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1434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482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1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434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519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283747" indent="-283747">
              <a:buFont typeface="Wingdings" pitchFamily="2" charset="2"/>
              <a:buChar char=""/>
              <a:defRPr sz="4000"/>
            </a:lvl1pPr>
            <a:lvl2pPr marL="516767" indent="-233021">
              <a:buFont typeface="Wingdings" pitchFamily="2" charset="2"/>
              <a:buChar char=""/>
              <a:defRPr>
                <a:latin typeface="+mn-lt"/>
              </a:defRPr>
            </a:lvl2pPr>
            <a:lvl3pPr marL="740275" indent="-223510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3058" indent="-172784">
              <a:buFont typeface="Wingdings" pitchFamily="2" charset="2"/>
              <a:buChar char=""/>
              <a:defRPr>
                <a:latin typeface="+mn-lt"/>
              </a:defRPr>
            </a:lvl4pPr>
            <a:lvl5pPr marL="1085843" indent="-17278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36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2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/>
            </a:lvl2pPr>
            <a:lvl3pPr marL="233021" indent="0">
              <a:buNone/>
              <a:defRPr sz="2000"/>
            </a:lvl3pPr>
            <a:lvl4pPr marL="456530" indent="0">
              <a:buNone/>
              <a:defRPr sz="2000"/>
            </a:lvl4pPr>
            <a:lvl5pPr marL="692721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2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263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2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sz="4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021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2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920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7" y="1447802"/>
            <a:ext cx="5396365" cy="2351413"/>
          </a:xfrm>
        </p:spPr>
        <p:txBody>
          <a:bodyPr>
            <a:spAutoFit/>
          </a:bodyPr>
          <a:lstStyle>
            <a:lvl1pPr marL="291671" indent="-291671">
              <a:spcBef>
                <a:spcPts val="1198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6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19936" indent="-228265">
              <a:defRPr sz="2000"/>
            </a:lvl2pPr>
            <a:lvl3pPr marL="684795" indent="-164858">
              <a:tabLst/>
              <a:defRPr sz="2000"/>
            </a:lvl3pPr>
            <a:lvl4pPr marL="862333" indent="-177539">
              <a:defRPr/>
            </a:lvl4pPr>
            <a:lvl5pPr marL="1027191" indent="-164858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3" y="1447803"/>
            <a:ext cx="5396365" cy="2720745"/>
          </a:xfrm>
        </p:spPr>
        <p:txBody>
          <a:bodyPr>
            <a:spAutoFit/>
          </a:bodyPr>
          <a:lstStyle>
            <a:lvl1pPr marL="339227" indent="-339227">
              <a:spcBef>
                <a:spcPts val="1198"/>
              </a:spcBef>
              <a:buClr>
                <a:schemeClr val="bg2"/>
              </a:buClr>
              <a:buFont typeface="Arial" pitchFamily="34" charset="0"/>
              <a:buChar char="•"/>
              <a:defRPr lang="en-US" sz="36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4069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2333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7191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4731" indent="-342397">
              <a:defRPr lang="en-US" sz="20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1671" marR="0" lvl="0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91671" marR="0" lvl="1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91671" marR="0" lvl="2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91671" marR="0" lvl="3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91671" marR="0" lvl="4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050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3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68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6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5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792534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5" y="0"/>
            <a:ext cx="598802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3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9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4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8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67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1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4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4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0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512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454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18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2"/>
            <a:ext cx="11155094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22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224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734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2877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52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2"/>
            <a:ext cx="11155094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342397" indent="-342397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7727" indent="-2853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3058" indent="-2853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1323" indent="-22826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69588" indent="-22826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524343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7" y="228602"/>
            <a:ext cx="11151918" cy="666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7" y="1447799"/>
            <a:ext cx="11151918" cy="83086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796"/>
              </a:spcAft>
              <a:buNone/>
              <a:defRPr sz="3537" spc="-89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54"/>
              </a:spcAft>
              <a:buNone/>
              <a:defRPr sz="1768" spc="-44" baseline="0"/>
            </a:lvl2pPr>
            <a:lvl3pPr marL="0" indent="0">
              <a:spcBef>
                <a:spcPts val="0"/>
              </a:spcBef>
              <a:spcAft>
                <a:spcPts val="354"/>
              </a:spcAft>
              <a:buNone/>
              <a:defRPr sz="1768"/>
            </a:lvl3pPr>
            <a:lvl4pPr marL="0" indent="0">
              <a:spcBef>
                <a:spcPts val="0"/>
              </a:spcBef>
              <a:spcAft>
                <a:spcPts val="354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54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30850609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7" y="228602"/>
            <a:ext cx="11151918" cy="666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7" y="1447801"/>
            <a:ext cx="11151918" cy="1768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3283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2856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47" y="1447801"/>
            <a:ext cx="11151918" cy="176854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87820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81111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89121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7" y="1447800"/>
            <a:ext cx="11151918" cy="1768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13059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7" y="1447800"/>
            <a:ext cx="11151918" cy="1768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6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44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5730741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270434" y="4961889"/>
            <a:ext cx="5387890" cy="139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49" y="2109542"/>
            <a:ext cx="10240454" cy="997196"/>
          </a:xfrm>
        </p:spPr>
        <p:txBody>
          <a:bodyPr anchor="b" anchorCtr="0"/>
          <a:lstStyle>
            <a:lvl1pPr>
              <a:defRPr sz="7200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49" y="3425825"/>
            <a:ext cx="10240454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89921" y="6141750"/>
            <a:ext cx="2116116" cy="54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8" y="2819604"/>
            <a:ext cx="11151917" cy="1218795"/>
          </a:xfrm>
        </p:spPr>
        <p:txBody>
          <a:bodyPr anchor="b" anchorCtr="0"/>
          <a:lstStyle>
            <a:lvl1pPr>
              <a:defRPr sz="88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48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1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kern="1200" spc="-7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9678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kern="1200" cap="none" spc="-4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4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600" spc="-1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72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1775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68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775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7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812DD7-866D-416A-AEDE-CF0C59958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76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2043636"/>
          </a:xfrm>
          <a:prstGeom prst="rect">
            <a:avLst/>
          </a:prstGeom>
        </p:spPr>
        <p:txBody>
          <a:bodyPr/>
          <a:lstStyle>
            <a:lvl1pPr marL="284163" indent="-284163">
              <a:buFont typeface="Wingdings" pitchFamily="2" charset="2"/>
              <a:buChar char=""/>
              <a:defRPr sz="4000"/>
            </a:lvl1pPr>
            <a:lvl2pPr marL="517525" indent="-233363">
              <a:buFont typeface="Wingdings" pitchFamily="2" charset="2"/>
              <a:buChar char=""/>
              <a:defRPr>
                <a:latin typeface="+mn-lt"/>
              </a:defRPr>
            </a:lvl2pPr>
            <a:lvl3pPr marL="741363" indent="-223838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4400" indent="-173038">
              <a:buFont typeface="Wingdings" pitchFamily="2" charset="2"/>
              <a:buChar char=""/>
              <a:defRPr>
                <a:latin typeface="+mn-lt"/>
              </a:defRPr>
            </a:lvl4pPr>
            <a:lvl5pPr marL="1087438" indent="-17303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5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/>
            </a:lvl2pPr>
            <a:lvl3pPr marL="233363" indent="0">
              <a:buNone/>
              <a:defRPr sz="2000"/>
            </a:lvl3pPr>
            <a:lvl4pPr marL="457200" indent="0">
              <a:buNone/>
              <a:defRPr sz="2000"/>
            </a:lvl4pPr>
            <a:lvl5pPr marL="693738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4000" kern="1200" spc="-7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363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3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7388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0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4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363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4000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363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3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7388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19290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6" y="1447801"/>
            <a:ext cx="5396365" cy="2351413"/>
          </a:xfrm>
        </p:spPr>
        <p:txBody>
          <a:bodyPr>
            <a:spAutoFit/>
          </a:bodyPr>
          <a:lstStyle>
            <a:lvl1pPr marL="292100" indent="-292100">
              <a:spcBef>
                <a:spcPts val="12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6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20700" indent="-228600">
              <a:defRPr sz="2000"/>
            </a:lvl2pPr>
            <a:lvl3pPr marL="685800" indent="-165100">
              <a:tabLst/>
              <a:defRPr sz="2000"/>
            </a:lvl3pPr>
            <a:lvl4pPr marL="863600" indent="-177800">
              <a:defRPr/>
            </a:lvl4pPr>
            <a:lvl5pPr marL="1028700" indent="-165100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3" y="1447801"/>
            <a:ext cx="5396365" cy="2720745"/>
          </a:xfrm>
        </p:spPr>
        <p:txBody>
          <a:bodyPr>
            <a:spAutoFit/>
          </a:bodyPr>
          <a:lstStyle>
            <a:lvl1pPr marL="339725" indent="-339725"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lang="en-US" sz="36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50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36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6500" indent="-342900">
              <a:defRPr lang="en-US" sz="20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2100" marR="0" lvl="0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92100" marR="0" lvl="1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92100" marR="0" lvl="2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92100" marR="0" lvl="3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92100" marR="0" lvl="4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69196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1"/>
            <a:ext cx="24383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9659" y="1671272"/>
            <a:ext cx="81662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57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5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3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6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5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7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0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0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7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7" y="0"/>
            <a:ext cx="598802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5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6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6" cy="54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1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5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1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341120"/>
            <a:ext cx="5674583" cy="48768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3200" spc="-93" baseline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09585" indent="0">
              <a:buNone/>
              <a:defRPr sz="3200">
                <a:solidFill>
                  <a:schemeClr val="tx2"/>
                </a:solidFill>
              </a:defRPr>
            </a:lvl2pPr>
            <a:lvl3pPr marL="1219170" indent="0">
              <a:buNone/>
              <a:defRPr sz="2667">
                <a:solidFill>
                  <a:schemeClr val="tx2"/>
                </a:solidFill>
              </a:defRPr>
            </a:lvl3pPr>
            <a:lvl4pPr marL="1828754" indent="0">
              <a:buNone/>
              <a:defRPr sz="2400">
                <a:solidFill>
                  <a:schemeClr val="tx2"/>
                </a:solidFill>
              </a:defRPr>
            </a:lvl4pPr>
            <a:lvl5pPr marL="2438339" indent="0">
              <a:buNone/>
              <a:defRPr sz="2400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19" y="1341120"/>
            <a:ext cx="5685183" cy="48768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3200" spc="-93" baseline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09585" indent="0">
              <a:buNone/>
              <a:defRPr sz="3200">
                <a:solidFill>
                  <a:schemeClr val="tx2"/>
                </a:solidFill>
              </a:defRPr>
            </a:lvl2pPr>
            <a:lvl3pPr marL="1219170" indent="0">
              <a:buNone/>
              <a:defRPr sz="2667">
                <a:solidFill>
                  <a:schemeClr val="tx2"/>
                </a:solidFill>
              </a:defRPr>
            </a:lvl3pPr>
            <a:lvl4pPr marL="1828754" indent="0">
              <a:buNone/>
              <a:defRPr sz="2400">
                <a:solidFill>
                  <a:schemeClr val="tx2"/>
                </a:solidFill>
              </a:defRPr>
            </a:lvl4pPr>
            <a:lvl5pPr marL="2438339" indent="0">
              <a:buNone/>
              <a:defRPr sz="2400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11582400" cy="9753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029700" y="6492240"/>
            <a:ext cx="28448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9498-6F32-4518-B050-2445236CF5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4165600" y="6492240"/>
            <a:ext cx="38608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64808"/>
            <a:ext cx="2844800" cy="2560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en-US" sz="1067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4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0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0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89921" y="6141750"/>
            <a:ext cx="2116116" cy="5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0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4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1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1621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12192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4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1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6620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791991" y="6142288"/>
            <a:ext cx="211404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83025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298540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0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8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3" y="1447801"/>
            <a:ext cx="11155093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72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3088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851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30288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22567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1"/>
            <a:ext cx="11155093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8" y="1447799"/>
            <a:ext cx="11151917" cy="20436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8650" indent="-2857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400" indent="-2857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3000" indent="-22860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71600" indent="-22860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7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3600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264132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866" y="6245490"/>
            <a:ext cx="2846916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91436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65" y="6245490"/>
            <a:ext cx="3862917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91436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5490"/>
            <a:ext cx="2844271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914363">
              <a:defRPr/>
            </a:pPr>
            <a:fld id="{2F92E933-38A1-45BA-8EC3-DEDEE417EA3B}" type="slidenum">
              <a:rPr lang="en-US" smtClean="0">
                <a:solidFill>
                  <a:srgbClr val="000000"/>
                </a:solidFill>
              </a:rPr>
              <a:pPr defTabSz="91436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5401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r 3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660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</p:spPr>
        <p:txBody>
          <a:bodyPr anchor="b" anchorCtr="0"/>
          <a:lstStyle>
            <a:lvl1pPr>
              <a:defRPr sz="7200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71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965" y="6151697"/>
            <a:ext cx="1606198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6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812DD7-866D-416A-AEDE-CF0C59958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8667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866" y="1867306"/>
            <a:ext cx="11151917" cy="1218795"/>
          </a:xfrm>
        </p:spPr>
        <p:txBody>
          <a:bodyPr lIns="91440" anchor="b" anchorCtr="0"/>
          <a:lstStyle>
            <a:lvl1pPr>
              <a:defRPr sz="72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8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3841" y="3842049"/>
            <a:ext cx="10240453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b="0" i="0" kern="1200" spc="-71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4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00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3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b="0" i="0" kern="1200" spc="-71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4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8091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i="0" kern="1200" cap="none" spc="-3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700" spc="-1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8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1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231434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45653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692721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291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1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231434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45653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692721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349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283747" indent="-283747">
              <a:buFont typeface="Wingdings" pitchFamily="2" charset="2"/>
              <a:buChar char=""/>
              <a:defRPr sz="4000"/>
            </a:lvl1pPr>
            <a:lvl2pPr marL="516767" indent="-233021">
              <a:buFont typeface="Wingdings" pitchFamily="2" charset="2"/>
              <a:buChar char=""/>
              <a:defRPr>
                <a:latin typeface="+mn-lt"/>
              </a:defRPr>
            </a:lvl2pPr>
            <a:lvl3pPr marL="740275" indent="-223510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3058" indent="-172784">
              <a:buFont typeface="Wingdings" pitchFamily="2" charset="2"/>
              <a:buChar char=""/>
              <a:defRPr>
                <a:latin typeface="+mn-lt"/>
              </a:defRPr>
            </a:lvl4pPr>
            <a:lvl5pPr marL="1085843" indent="-17278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946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2"/>
            <a:ext cx="5396365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480"/>
              </a:spcBef>
              <a:buNone/>
              <a:defRPr sz="2000"/>
            </a:lvl2pPr>
            <a:lvl3pPr marL="0" indent="0">
              <a:spcBef>
                <a:spcPts val="480"/>
              </a:spcBef>
              <a:buNone/>
              <a:defRPr sz="2000"/>
            </a:lvl3pPr>
            <a:lvl4pPr marL="0" indent="0">
              <a:spcBef>
                <a:spcPts val="480"/>
              </a:spcBef>
              <a:buNone/>
              <a:defRPr sz="2000"/>
            </a:lvl4pPr>
            <a:lvl5pPr marL="0" indent="0">
              <a:spcBef>
                <a:spcPts val="480"/>
              </a:spcBef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2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312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3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83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0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5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598802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616804"/>
            <a:ext cx="5233764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929" y="688976"/>
            <a:ext cx="548617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1900239"/>
            <a:ext cx="5256813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387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7200" spc="-15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8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3"/>
            <a:ext cx="10240453" cy="997196"/>
          </a:xfrm>
        </p:spPr>
        <p:txBody>
          <a:bodyPr anchor="b" anchorCtr="0"/>
          <a:lstStyle>
            <a:lvl1pPr>
              <a:defRPr sz="7200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6447" y="4971035"/>
            <a:ext cx="3558339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37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8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8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7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1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4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4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28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555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15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18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2"/>
            <a:ext cx="11155094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2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48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2"/>
            <a:ext cx="11155094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361690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9526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80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</p:spPr>
        <p:txBody>
          <a:bodyPr anchor="b" anchorCtr="0"/>
          <a:lstStyle>
            <a:lvl1pPr>
              <a:defRPr sz="7200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71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965" y="6151697"/>
            <a:ext cx="1606198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7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866" y="1867306"/>
            <a:ext cx="11151917" cy="1218795"/>
          </a:xfrm>
        </p:spPr>
        <p:txBody>
          <a:bodyPr lIns="91440" anchor="b" anchorCtr="0"/>
          <a:lstStyle>
            <a:lvl1pPr>
              <a:defRPr sz="72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8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3841" y="3842049"/>
            <a:ext cx="10240453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b="0" i="0" kern="1200" spc="-71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4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25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5"/>
            <a:ext cx="11151917" cy="1218795"/>
          </a:xfrm>
        </p:spPr>
        <p:txBody>
          <a:bodyPr anchor="b" anchorCtr="0"/>
          <a:lstStyle>
            <a:lvl1pPr>
              <a:defRPr sz="88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0926" y="5129215"/>
            <a:ext cx="312501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898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3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b="0" i="0" kern="1200" spc="-71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4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8091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i="0" kern="1200" cap="none" spc="-3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700" spc="-1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1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231434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45653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692721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607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1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231434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45653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692721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30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283747" indent="-283747">
              <a:buFont typeface="Wingdings" pitchFamily="2" charset="2"/>
              <a:buChar char=""/>
              <a:defRPr sz="4000"/>
            </a:lvl1pPr>
            <a:lvl2pPr marL="516767" indent="-233021">
              <a:buFont typeface="Wingdings" pitchFamily="2" charset="2"/>
              <a:buChar char=""/>
              <a:defRPr>
                <a:latin typeface="+mn-lt"/>
              </a:defRPr>
            </a:lvl2pPr>
            <a:lvl3pPr marL="740275" indent="-223510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3058" indent="-172784">
              <a:buFont typeface="Wingdings" pitchFamily="2" charset="2"/>
              <a:buChar char=""/>
              <a:defRPr>
                <a:latin typeface="+mn-lt"/>
              </a:defRPr>
            </a:lvl4pPr>
            <a:lvl5pPr marL="1085843" indent="-17278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196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2"/>
            <a:ext cx="5396365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480"/>
              </a:spcBef>
              <a:buNone/>
              <a:defRPr sz="2000"/>
            </a:lvl2pPr>
            <a:lvl3pPr marL="0" indent="0">
              <a:spcBef>
                <a:spcPts val="480"/>
              </a:spcBef>
              <a:buNone/>
              <a:defRPr sz="2000"/>
            </a:lvl3pPr>
            <a:lvl4pPr marL="0" indent="0">
              <a:spcBef>
                <a:spcPts val="480"/>
              </a:spcBef>
              <a:buNone/>
              <a:defRPr sz="2000"/>
            </a:lvl4pPr>
            <a:lvl5pPr marL="0" indent="0">
              <a:spcBef>
                <a:spcPts val="480"/>
              </a:spcBef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2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9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3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1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1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7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598802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616804"/>
            <a:ext cx="5233764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929" y="688976"/>
            <a:ext cx="548617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1900239"/>
            <a:ext cx="5256813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55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3" y="4343402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kern="1200" spc="-71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9679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kern="1200" cap="none" spc="-3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3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700" spc="-1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41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8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8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1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4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4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42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446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45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18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2"/>
            <a:ext cx="11155094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2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41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2"/>
            <a:ext cx="11155094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37667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</p:spPr>
        <p:txBody>
          <a:bodyPr anchor="b" anchorCtr="0"/>
          <a:lstStyle>
            <a:lvl1pPr>
              <a:defRPr sz="7200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71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965" y="6151697"/>
            <a:ext cx="1606198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3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866" y="1867306"/>
            <a:ext cx="11151917" cy="1218795"/>
          </a:xfrm>
        </p:spPr>
        <p:txBody>
          <a:bodyPr lIns="91440" anchor="b" anchorCtr="0"/>
          <a:lstStyle>
            <a:lvl1pPr>
              <a:defRPr sz="72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8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3841" y="3842049"/>
            <a:ext cx="10240453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b="0" i="0" kern="1200" spc="-71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4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71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3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b="0" i="0" kern="1200" spc="-71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4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8091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i="0" kern="1200" cap="none" spc="-3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700" spc="-1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1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231434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45653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692721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627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0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1434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FA4A93B8-B23A-4F35-A6A2-2F1F9227CD9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243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1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231434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45653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692721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113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283747" indent="-283747">
              <a:buFont typeface="Wingdings" pitchFamily="2" charset="2"/>
              <a:buChar char=""/>
              <a:defRPr sz="4000"/>
            </a:lvl1pPr>
            <a:lvl2pPr marL="516767" indent="-233021">
              <a:buFont typeface="Wingdings" pitchFamily="2" charset="2"/>
              <a:buChar char=""/>
              <a:defRPr>
                <a:latin typeface="+mn-lt"/>
              </a:defRPr>
            </a:lvl2pPr>
            <a:lvl3pPr marL="740275" indent="-223510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3058" indent="-172784">
              <a:buFont typeface="Wingdings" pitchFamily="2" charset="2"/>
              <a:buChar char=""/>
              <a:defRPr>
                <a:latin typeface="+mn-lt"/>
              </a:defRPr>
            </a:lvl4pPr>
            <a:lvl5pPr marL="1085843" indent="-17278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801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2"/>
            <a:ext cx="5396365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480"/>
              </a:spcBef>
              <a:buNone/>
              <a:defRPr sz="2000"/>
            </a:lvl2pPr>
            <a:lvl3pPr marL="0" indent="0">
              <a:spcBef>
                <a:spcPts val="480"/>
              </a:spcBef>
              <a:buNone/>
              <a:defRPr sz="2000"/>
            </a:lvl3pPr>
            <a:lvl4pPr marL="0" indent="0">
              <a:spcBef>
                <a:spcPts val="480"/>
              </a:spcBef>
              <a:buNone/>
              <a:defRPr sz="2000"/>
            </a:lvl4pPr>
            <a:lvl5pPr marL="0" indent="0">
              <a:spcBef>
                <a:spcPts val="480"/>
              </a:spcBef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2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924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3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61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5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3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598802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616804"/>
            <a:ext cx="5233764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929" y="688976"/>
            <a:ext cx="548617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1900239"/>
            <a:ext cx="5256813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76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8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7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1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4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4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19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0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434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FA4A93B8-B23A-4F35-A6A2-2F1F9227CD9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72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895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53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18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2"/>
            <a:ext cx="11155094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2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43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2"/>
            <a:ext cx="11155094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978829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49" y="2109542"/>
            <a:ext cx="10240454" cy="997196"/>
          </a:xfrm>
        </p:spPr>
        <p:txBody>
          <a:bodyPr anchor="b" anchorCtr="0"/>
          <a:lstStyle>
            <a:lvl1pPr>
              <a:defRPr sz="7200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49" y="3425825"/>
            <a:ext cx="10240454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7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1" y="6151699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8" y="2819604"/>
            <a:ext cx="11151917" cy="1218795"/>
          </a:xfrm>
        </p:spPr>
        <p:txBody>
          <a:bodyPr anchor="b" anchorCtr="0"/>
          <a:lstStyle>
            <a:lvl1pPr>
              <a:defRPr sz="8800" b="0" i="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1" y="6151699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598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1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b="0" i="0" kern="1200" spc="-7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9678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i="0" kern="1200" cap="none" spc="-4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4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600" b="0" i="0" spc="-150">
                <a:latin typeface="+mj-lt"/>
                <a:cs typeface="Segoe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2pPr>
            <a:lvl3pPr marL="231775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3pPr>
            <a:lvl4pPr marL="45720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4pPr>
            <a:lvl5pPr marL="693738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467" y="6142288"/>
            <a:ext cx="160457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86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775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467" y="6142288"/>
            <a:ext cx="160457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22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2043636"/>
          </a:xfrm>
          <a:prstGeom prst="rect">
            <a:avLst/>
          </a:prstGeom>
        </p:spPr>
        <p:txBody>
          <a:bodyPr/>
          <a:lstStyle>
            <a:lvl1pPr marL="284163" indent="-284163">
              <a:buFont typeface="Wingdings" pitchFamily="2" charset="2"/>
              <a:buChar char=""/>
              <a:defRPr sz="4000"/>
            </a:lvl1pPr>
            <a:lvl2pPr marL="517525" indent="-233363">
              <a:buFont typeface="Wingdings" pitchFamily="2" charset="2"/>
              <a:buChar char=""/>
              <a:defRPr>
                <a:latin typeface="+mn-lt"/>
              </a:defRPr>
            </a:lvl2pPr>
            <a:lvl3pPr marL="741363" indent="-223838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4400" indent="-173038">
              <a:buFont typeface="Wingdings" pitchFamily="2" charset="2"/>
              <a:buChar char=""/>
              <a:defRPr>
                <a:latin typeface="+mn-lt"/>
              </a:defRPr>
            </a:lvl4pPr>
            <a:lvl5pPr marL="1087438" indent="-17303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467" y="6142288"/>
            <a:ext cx="160457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13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2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283747" indent="-283747">
              <a:buFont typeface="Wingdings" pitchFamily="2" charset="2"/>
              <a:buChar char=""/>
              <a:defRPr sz="4000"/>
            </a:lvl1pPr>
            <a:lvl2pPr marL="516767" indent="-233021">
              <a:buFont typeface="Wingdings" pitchFamily="2" charset="2"/>
              <a:buChar char=""/>
              <a:defRPr>
                <a:latin typeface="+mn-lt"/>
              </a:defRPr>
            </a:lvl2pPr>
            <a:lvl3pPr marL="740275" indent="-223510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3058" indent="-172784">
              <a:buFont typeface="Wingdings" pitchFamily="2" charset="2"/>
              <a:buChar char=""/>
              <a:defRPr>
                <a:latin typeface="+mn-lt"/>
              </a:defRPr>
            </a:lvl4pPr>
            <a:lvl5pPr marL="1085843" indent="-17278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FA4A93B8-B23A-4F35-A6A2-2F1F9227CD9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101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/>
            </a:lvl2pPr>
            <a:lvl3pPr marL="233363" indent="0">
              <a:buNone/>
              <a:defRPr sz="2000"/>
            </a:lvl3pPr>
            <a:lvl4pPr marL="457200" indent="0">
              <a:buNone/>
              <a:defRPr sz="2000"/>
            </a:lvl4pPr>
            <a:lvl5pPr marL="693738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4000" kern="1200" spc="-7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363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3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7388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467" y="6142288"/>
            <a:ext cx="160457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6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4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363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1"/>
            <a:ext cx="5396365" cy="2462213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lang="en-US" sz="4000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363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0375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7388" marR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467" y="6142288"/>
            <a:ext cx="160457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20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6" y="1447801"/>
            <a:ext cx="5396365" cy="2351413"/>
          </a:xfrm>
        </p:spPr>
        <p:txBody>
          <a:bodyPr>
            <a:spAutoFit/>
          </a:bodyPr>
          <a:lstStyle>
            <a:lvl1pPr marL="292100" indent="-292100">
              <a:spcBef>
                <a:spcPts val="12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6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20700" indent="-228600">
              <a:defRPr sz="2000"/>
            </a:lvl2pPr>
            <a:lvl3pPr marL="685800" indent="-165100">
              <a:tabLst/>
              <a:defRPr sz="2000"/>
            </a:lvl3pPr>
            <a:lvl4pPr marL="863600" indent="-177800">
              <a:defRPr/>
            </a:lvl4pPr>
            <a:lvl5pPr marL="1028700" indent="-165100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3" y="1447801"/>
            <a:ext cx="5396365" cy="2720745"/>
          </a:xfrm>
        </p:spPr>
        <p:txBody>
          <a:bodyPr>
            <a:spAutoFit/>
          </a:bodyPr>
          <a:lstStyle>
            <a:lvl1pPr marL="339725" indent="-339725"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lang="en-US" sz="36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50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36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6500" indent="-342900">
              <a:defRPr lang="en-US" sz="20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2100" marR="0" lvl="0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92100" marR="0" lvl="1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92100" marR="0" lvl="2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92100" marR="0" lvl="3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92100" marR="0" lvl="4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467" y="6142288"/>
            <a:ext cx="160457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79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1"/>
            <a:ext cx="24383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9659" y="1671272"/>
            <a:ext cx="81662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467" y="6142288"/>
            <a:ext cx="160457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6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5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467" y="6142288"/>
            <a:ext cx="160457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7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5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467" y="6142288"/>
            <a:ext cx="160457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2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0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0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467" y="6142288"/>
            <a:ext cx="160457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7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7" y="0"/>
            <a:ext cx="598802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5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467" y="6142288"/>
            <a:ext cx="160457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6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1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5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467" y="6142288"/>
            <a:ext cx="160457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4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0" y="1447801"/>
            <a:ext cx="5434948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0" y="2734985"/>
            <a:ext cx="5445583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81670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1" y="6151699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55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1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/>
            </a:lvl2pPr>
            <a:lvl3pPr marL="233021" indent="0">
              <a:buNone/>
              <a:defRPr sz="2000"/>
            </a:lvl3pPr>
            <a:lvl4pPr marL="456530" indent="0">
              <a:buNone/>
              <a:defRPr sz="2000"/>
            </a:lvl4pPr>
            <a:lvl5pPr marL="692721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1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FA4A93B8-B23A-4F35-A6A2-2F1F9227CD9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889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4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1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467" y="6142288"/>
            <a:ext cx="160457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7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12192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4"/>
            <a:ext cx="11155093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1"/>
            <a:ext cx="11155093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467" y="6142288"/>
            <a:ext cx="160457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9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301467" y="6142288"/>
            <a:ext cx="160457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52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10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-3175" y="1155940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18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3" y="1447801"/>
            <a:ext cx="11155093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2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39725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573088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798513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1030288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38797"/>
      </p:ext>
    </p:extLst>
  </p:cSld>
  <p:clrMapOvr>
    <a:masterClrMapping/>
  </p:clrMapOvr>
  <p:transition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1"/>
            <a:ext cx="11155093" cy="664797"/>
          </a:xfrm>
        </p:spPr>
        <p:txBody>
          <a:bodyPr/>
          <a:lstStyle>
            <a:lvl1pPr>
              <a:defRPr sz="4800" b="0" i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8" y="1447799"/>
            <a:ext cx="11151917" cy="20436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1pPr>
            <a:lvl2pPr marL="628650" indent="-2857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2pPr>
            <a:lvl3pPr marL="914400" indent="-2857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3pPr>
            <a:lvl4pPr marL="1143000" indent="-22860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4pPr>
            <a:lvl5pPr marL="1371600" indent="-22860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7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3600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096539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1" y="6151699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4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</p:spPr>
        <p:txBody>
          <a:bodyPr anchor="b" anchorCtr="0"/>
          <a:lstStyle>
            <a:lvl1pPr>
              <a:defRPr sz="7200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71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965" y="6151697"/>
            <a:ext cx="1606198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51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866" y="1867306"/>
            <a:ext cx="11151917" cy="1218795"/>
          </a:xfrm>
        </p:spPr>
        <p:txBody>
          <a:bodyPr lIns="91440" anchor="b" anchorCtr="0"/>
          <a:lstStyle>
            <a:lvl1pPr>
              <a:defRPr sz="72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8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3841" y="3842049"/>
            <a:ext cx="10240453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b="0" i="0" kern="1200" spc="-71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4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77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3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b="0" i="0" kern="1200" spc="-71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4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8091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i="0" kern="1200" cap="none" spc="-3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700" spc="-1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1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sz="4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021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1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FA4A93B8-B23A-4F35-A6A2-2F1F9227CD9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733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1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231434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45653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692721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484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1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231434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45653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692721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701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283747" indent="-283747">
              <a:buFont typeface="Wingdings" pitchFamily="2" charset="2"/>
              <a:buChar char=""/>
              <a:defRPr sz="4000"/>
            </a:lvl1pPr>
            <a:lvl2pPr marL="516767" indent="-233021">
              <a:buFont typeface="Wingdings" pitchFamily="2" charset="2"/>
              <a:buChar char=""/>
              <a:defRPr>
                <a:latin typeface="+mn-lt"/>
              </a:defRPr>
            </a:lvl2pPr>
            <a:lvl3pPr marL="740275" indent="-223510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3058" indent="-172784">
              <a:buFont typeface="Wingdings" pitchFamily="2" charset="2"/>
              <a:buChar char=""/>
              <a:defRPr>
                <a:latin typeface="+mn-lt"/>
              </a:defRPr>
            </a:lvl4pPr>
            <a:lvl5pPr marL="1085843" indent="-17278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880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2"/>
            <a:ext cx="5396365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480"/>
              </a:spcBef>
              <a:buNone/>
              <a:defRPr sz="2000"/>
            </a:lvl2pPr>
            <a:lvl3pPr marL="0" indent="0">
              <a:spcBef>
                <a:spcPts val="480"/>
              </a:spcBef>
              <a:buNone/>
              <a:defRPr sz="2000"/>
            </a:lvl3pPr>
            <a:lvl4pPr marL="0" indent="0">
              <a:spcBef>
                <a:spcPts val="480"/>
              </a:spcBef>
              <a:buNone/>
              <a:defRPr sz="2000"/>
            </a:lvl4pPr>
            <a:lvl5pPr marL="0" indent="0">
              <a:spcBef>
                <a:spcPts val="480"/>
              </a:spcBef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2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537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3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03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4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1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598802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616804"/>
            <a:ext cx="5233764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929" y="688976"/>
            <a:ext cx="548617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1900239"/>
            <a:ext cx="5256813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3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2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8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2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7" y="1447801"/>
            <a:ext cx="5396365" cy="2351413"/>
          </a:xfrm>
        </p:spPr>
        <p:txBody>
          <a:bodyPr>
            <a:spAutoFit/>
          </a:bodyPr>
          <a:lstStyle>
            <a:lvl1pPr marL="291671" indent="-291671">
              <a:spcBef>
                <a:spcPts val="1198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6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19936" indent="-228265">
              <a:defRPr sz="2000"/>
            </a:lvl2pPr>
            <a:lvl3pPr marL="684795" indent="-164858">
              <a:tabLst/>
              <a:defRPr sz="2000"/>
            </a:lvl3pPr>
            <a:lvl4pPr marL="862333" indent="-177539">
              <a:defRPr/>
            </a:lvl4pPr>
            <a:lvl5pPr marL="1027191" indent="-164858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2"/>
            <a:ext cx="5396365" cy="2720745"/>
          </a:xfrm>
        </p:spPr>
        <p:txBody>
          <a:bodyPr>
            <a:spAutoFit/>
          </a:bodyPr>
          <a:lstStyle>
            <a:lvl1pPr marL="339227" indent="-339227">
              <a:spcBef>
                <a:spcPts val="1198"/>
              </a:spcBef>
              <a:buClr>
                <a:schemeClr val="bg2"/>
              </a:buClr>
              <a:buFont typeface="Arial" pitchFamily="34" charset="0"/>
              <a:buChar char="•"/>
              <a:defRPr lang="en-US" sz="36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4069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2333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7191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4731" indent="-342397">
              <a:defRPr lang="en-US" sz="20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1671" marR="0" lvl="0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91671" marR="0" lvl="1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91671" marR="0" lvl="2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91671" marR="0" lvl="3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91671" marR="0" lvl="4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FA4A93B8-B23A-4F35-A6A2-2F1F9227CD9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490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1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4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4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9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88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1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18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2"/>
            <a:ext cx="11155094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2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63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2"/>
            <a:ext cx="11155094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737767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</p:spPr>
        <p:txBody>
          <a:bodyPr anchor="b" anchorCtr="0"/>
          <a:lstStyle>
            <a:lvl1pPr>
              <a:defRPr sz="7200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71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965" y="6151697"/>
            <a:ext cx="1606198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7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866" y="1867306"/>
            <a:ext cx="11151917" cy="1218795"/>
          </a:xfrm>
        </p:spPr>
        <p:txBody>
          <a:bodyPr lIns="91440" anchor="b" anchorCtr="0"/>
          <a:lstStyle>
            <a:lvl1pPr>
              <a:defRPr sz="72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8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93841" y="3842049"/>
            <a:ext cx="10240453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b="0" i="0" kern="1200" spc="-71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4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21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2" y="4343403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b="0" i="0" kern="1200" spc="-71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4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8091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i="0" kern="1200" cap="none" spc="-3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2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700" spc="-1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1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231434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45653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692721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746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1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231434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456530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692721" indent="0">
              <a:buNone/>
              <a:defRPr sz="2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869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FA4A93B8-B23A-4F35-A6A2-2F1F9227CD9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38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283747" indent="-283747">
              <a:buFont typeface="Wingdings" pitchFamily="2" charset="2"/>
              <a:buChar char=""/>
              <a:defRPr sz="4000"/>
            </a:lvl1pPr>
            <a:lvl2pPr marL="516767" indent="-233021">
              <a:buFont typeface="Wingdings" pitchFamily="2" charset="2"/>
              <a:buChar char=""/>
              <a:defRPr>
                <a:latin typeface="+mn-lt"/>
              </a:defRPr>
            </a:lvl2pPr>
            <a:lvl3pPr marL="740275" indent="-223510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3058" indent="-172784">
              <a:buFont typeface="Wingdings" pitchFamily="2" charset="2"/>
              <a:buChar char=""/>
              <a:defRPr>
                <a:latin typeface="+mn-lt"/>
              </a:defRPr>
            </a:lvl4pPr>
            <a:lvl5pPr marL="1085843" indent="-17278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575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2"/>
            <a:ext cx="5396365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480"/>
              </a:spcBef>
              <a:buNone/>
              <a:defRPr sz="2000"/>
            </a:lvl2pPr>
            <a:lvl3pPr marL="0" indent="0">
              <a:spcBef>
                <a:spcPts val="480"/>
              </a:spcBef>
              <a:buNone/>
              <a:defRPr sz="2000"/>
            </a:lvl3pPr>
            <a:lvl4pPr marL="0" indent="0">
              <a:spcBef>
                <a:spcPts val="480"/>
              </a:spcBef>
              <a:buNone/>
              <a:defRPr sz="2000"/>
            </a:lvl4pPr>
            <a:lvl5pPr marL="0" indent="0">
              <a:spcBef>
                <a:spcPts val="480"/>
              </a:spcBef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2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512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3"/>
            <a:ext cx="5434947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1" y="1681907"/>
            <a:ext cx="548617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32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7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6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598802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616804"/>
            <a:ext cx="5233764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8929" y="688976"/>
            <a:ext cx="548617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1900239"/>
            <a:ext cx="5256813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05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6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2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7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7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8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8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4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1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6"/>
            <a:ext cx="11155094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3"/>
            <a:ext cx="11155094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47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9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798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7200" spc="-15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0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FA4A93B8-B23A-4F35-A6A2-2F1F9227CD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6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67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18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5" y="1447802"/>
            <a:ext cx="11155094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2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20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82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2"/>
            <a:ext cx="11155094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20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085074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8" y="1447804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sz="4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021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3" y="1447804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7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21"/>
            <a:ext cx="1618293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552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54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6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508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1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51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0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5"/>
            <a:ext cx="11155094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FA4A93B8-B23A-4F35-A6A2-2F1F9227CD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2"/>
            <a:ext cx="11155094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07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FA4A93B8-B23A-4F35-A6A2-2F1F9227CD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594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15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18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4" y="1447801"/>
            <a:ext cx="11155094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22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224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734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2877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11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1"/>
            <a:ext cx="11155094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342397" indent="-342397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7727" indent="-2853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3058" indent="-2853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1323" indent="-22826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69588" indent="-22826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7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77681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7200" spc="-15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24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7200" spc="-15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3"/>
            <a:ext cx="10240453" cy="997196"/>
          </a:xfrm>
        </p:spPr>
        <p:txBody>
          <a:bodyPr anchor="b" anchorCtr="0"/>
          <a:lstStyle>
            <a:lvl1pPr>
              <a:defRPr sz="7200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971359" y="5178083"/>
            <a:ext cx="4686968" cy="1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6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5"/>
            <a:ext cx="11151917" cy="1218795"/>
          </a:xfrm>
        </p:spPr>
        <p:txBody>
          <a:bodyPr anchor="b" anchorCtr="0"/>
          <a:lstStyle>
            <a:lvl1pPr>
              <a:defRPr sz="88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007097" y="6160222"/>
            <a:ext cx="1898940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85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3" y="4343402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kern="1200" spc="-71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9679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kern="1200" cap="none" spc="-399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3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700" spc="-1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48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0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1434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860553" y="5862183"/>
            <a:ext cx="1158008" cy="84005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009902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8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0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434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009902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46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2"/>
            <a:ext cx="11151917" cy="7478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283747" indent="-283747">
              <a:buFont typeface="Wingdings" pitchFamily="2" charset="2"/>
              <a:buChar char=""/>
              <a:defRPr sz="4000"/>
            </a:lvl1pPr>
            <a:lvl2pPr marL="516767" indent="-233021">
              <a:buFont typeface="Wingdings" pitchFamily="2" charset="2"/>
              <a:buChar char=""/>
              <a:defRPr>
                <a:latin typeface="+mn-lt"/>
              </a:defRPr>
            </a:lvl2pPr>
            <a:lvl3pPr marL="740275" indent="-223510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3058" indent="-172784">
              <a:buFont typeface="Wingdings" pitchFamily="2" charset="2"/>
              <a:buChar char=""/>
              <a:defRPr>
                <a:latin typeface="+mn-lt"/>
              </a:defRPr>
            </a:lvl4pPr>
            <a:lvl5pPr marL="1085843" indent="-17278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009902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41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1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2000"/>
            </a:lvl2pPr>
            <a:lvl3pPr marL="233021" indent="0">
              <a:buNone/>
              <a:defRPr sz="2000"/>
            </a:lvl3pPr>
            <a:lvl4pPr marL="456530" indent="0">
              <a:buNone/>
              <a:defRPr sz="2000"/>
            </a:lvl4pPr>
            <a:lvl5pPr marL="692721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1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009902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18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1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sz="4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021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1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009902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06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7" y="1447801"/>
            <a:ext cx="5396365" cy="2351413"/>
          </a:xfrm>
        </p:spPr>
        <p:txBody>
          <a:bodyPr>
            <a:spAutoFit/>
          </a:bodyPr>
          <a:lstStyle>
            <a:lvl1pPr marL="291671" indent="-291671">
              <a:spcBef>
                <a:spcPts val="1198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6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19936" indent="-228265">
              <a:defRPr sz="2000"/>
            </a:lvl2pPr>
            <a:lvl3pPr marL="684795" indent="-164858">
              <a:tabLst/>
              <a:defRPr sz="2000"/>
            </a:lvl3pPr>
            <a:lvl4pPr marL="862333" indent="-177539">
              <a:defRPr/>
            </a:lvl4pPr>
            <a:lvl5pPr marL="1027191" indent="-164858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2"/>
            <a:ext cx="5396365" cy="2720745"/>
          </a:xfrm>
        </p:spPr>
        <p:txBody>
          <a:bodyPr>
            <a:spAutoFit/>
          </a:bodyPr>
          <a:lstStyle>
            <a:lvl1pPr marL="339227" indent="-339227">
              <a:spcBef>
                <a:spcPts val="1198"/>
              </a:spcBef>
              <a:buClr>
                <a:schemeClr val="bg2"/>
              </a:buClr>
              <a:buFont typeface="Arial" pitchFamily="34" charset="0"/>
              <a:buChar char="•"/>
              <a:defRPr lang="en-US" sz="36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4069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2333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7191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4731" indent="-342397">
              <a:defRPr lang="en-US" sz="20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1671" marR="0" lvl="0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91671" marR="0" lvl="1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91671" marR="0" lvl="2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91671" marR="0" lvl="3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91671" marR="0" lvl="4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009902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0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7200" spc="-15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2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7" y="1447802"/>
            <a:ext cx="243839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solidFill>
                  <a:schemeClr val="tx2"/>
                </a:soli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9659" y="1671274"/>
            <a:ext cx="8166271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009902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4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solidFill>
                  <a:schemeClr val="tx2"/>
                </a:soli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009902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7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009902" y="6160911"/>
            <a:ext cx="1896135" cy="4663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solidFill>
                  <a:schemeClr val="tx2"/>
                </a:soli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3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solidFill>
                  <a:schemeClr val="tx2"/>
                </a:soli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009902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4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9526" y="0"/>
            <a:ext cx="5988023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009902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5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009902" y="6160911"/>
            <a:ext cx="1896135" cy="46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0"/>
            <a:ext cx="6221445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8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007097" y="6160222"/>
            <a:ext cx="1898940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0"/>
            <a:ext cx="12192000" cy="512445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5"/>
            <a:ext cx="11155094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2"/>
            <a:ext cx="11155094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009902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7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009902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07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302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5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8800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216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18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4" y="1447801"/>
            <a:ext cx="11155094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22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224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734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2877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46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1"/>
            <a:ext cx="11155094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342397" indent="-342397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7727" indent="-2853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3058" indent="-2853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1323" indent="-22826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69588" indent="-22826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7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38170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5"/>
            <a:ext cx="11155094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>
                <a:solidFill>
                  <a:schemeClr val="tx2"/>
                </a:soli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2"/>
            <a:ext cx="11155094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009902" y="6160911"/>
            <a:ext cx="189613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4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7200" spc="-15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7200" spc="-15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7200" spc="-15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7200" spc="-15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6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3"/>
            <a:ext cx="10240453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7200" spc="-15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7"/>
            <a:ext cx="10240453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2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5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8800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929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5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8800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10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5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8800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080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5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8800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386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5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8800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949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5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8800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031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380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88879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2154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1833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40633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0" y="2109543"/>
            <a:ext cx="10240453" cy="997196"/>
          </a:xfrm>
        </p:spPr>
        <p:txBody>
          <a:bodyPr anchor="b" anchorCtr="0"/>
          <a:lstStyle>
            <a:lvl1pPr>
              <a:defRPr sz="7200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0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6447" y="4971035"/>
            <a:ext cx="3558339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71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5"/>
            <a:ext cx="11151917" cy="1218795"/>
          </a:xfrm>
        </p:spPr>
        <p:txBody>
          <a:bodyPr anchor="b" anchorCtr="0"/>
          <a:lstStyle>
            <a:lvl1pPr>
              <a:defRPr sz="88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0926" y="5129215"/>
            <a:ext cx="312501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912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5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8800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553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393" y="4343402"/>
            <a:ext cx="1024045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00" kern="1200" spc="-71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3392" y="2739679"/>
            <a:ext cx="10248394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600" b="0" kern="1200" cap="none" spc="-3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3393" y="1447800"/>
            <a:ext cx="10240453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6700" spc="-15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9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0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1434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02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02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129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800"/>
            <a:ext cx="11151917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96"/>
              </a:spcBef>
              <a:buNone/>
              <a:defRPr sz="4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1434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02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02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076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2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283747" indent="-283747">
              <a:buFont typeface="Wingdings" pitchFamily="2" charset="2"/>
              <a:buChar char=""/>
              <a:defRPr sz="4000"/>
            </a:lvl1pPr>
            <a:lvl2pPr marL="516767" indent="-233021">
              <a:buFont typeface="Wingdings" pitchFamily="2" charset="2"/>
              <a:buChar char=""/>
              <a:defRPr>
                <a:latin typeface="+mn-lt"/>
              </a:defRPr>
            </a:lvl2pPr>
            <a:lvl3pPr marL="740275" indent="-223510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3058" indent="-172784">
              <a:buFont typeface="Wingdings" pitchFamily="2" charset="2"/>
              <a:buChar char=""/>
              <a:defRPr>
                <a:latin typeface="+mn-lt"/>
              </a:defRPr>
            </a:lvl4pPr>
            <a:lvl5pPr marL="1085843" indent="-17278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02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02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427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1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/>
            </a:lvl2pPr>
            <a:lvl3pPr marL="233021" indent="0">
              <a:buNone/>
              <a:defRPr sz="2000"/>
            </a:lvl3pPr>
            <a:lvl4pPr marL="456530" indent="0">
              <a:buNone/>
              <a:defRPr sz="2000"/>
            </a:lvl4pPr>
            <a:lvl5pPr marL="692721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1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02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02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031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0837" y="1447801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sz="4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021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653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2721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4" y="1447801"/>
            <a:ext cx="5396365" cy="2462213"/>
          </a:xfrm>
        </p:spPr>
        <p:txBody>
          <a:bodyPr/>
          <a:lstStyle>
            <a:lvl1pPr marL="0" indent="0">
              <a:spcBef>
                <a:spcPts val="1198"/>
              </a:spcBef>
              <a:buNone/>
              <a:defRPr lang="en-US" sz="4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7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3021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699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6380" marR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-71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1302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02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02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527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0837" y="1447801"/>
            <a:ext cx="5396365" cy="2351413"/>
          </a:xfrm>
        </p:spPr>
        <p:txBody>
          <a:bodyPr>
            <a:spAutoFit/>
          </a:bodyPr>
          <a:lstStyle>
            <a:lvl1pPr marL="291671" indent="-291671">
              <a:spcBef>
                <a:spcPts val="1198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6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19936" indent="-228265">
              <a:defRPr sz="2000"/>
            </a:lvl2pPr>
            <a:lvl3pPr marL="684795" indent="-164858">
              <a:tabLst/>
              <a:defRPr sz="2000"/>
            </a:lvl3pPr>
            <a:lvl4pPr marL="862333" indent="-177539">
              <a:defRPr/>
            </a:lvl4pPr>
            <a:lvl5pPr marL="1027191" indent="-164858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79564" y="1447802"/>
            <a:ext cx="5396365" cy="2720745"/>
          </a:xfrm>
        </p:spPr>
        <p:txBody>
          <a:bodyPr>
            <a:spAutoFit/>
          </a:bodyPr>
          <a:lstStyle>
            <a:lvl1pPr marL="339227" indent="-339227">
              <a:spcBef>
                <a:spcPts val="1198"/>
              </a:spcBef>
              <a:buClr>
                <a:schemeClr val="bg2"/>
              </a:buClr>
              <a:buFont typeface="Arial" pitchFamily="34" charset="0"/>
              <a:buChar char="•"/>
              <a:defRPr lang="en-US" sz="360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4069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2333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7191" indent="-342397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4731" indent="-342397">
              <a:defRPr lang="en-US" sz="20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1671" marR="0" lvl="0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91671" marR="0" lvl="1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91671" marR="0" lvl="2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91671" marR="0" lvl="3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91671" marR="0" lvl="4" indent="-291671" algn="l" defTabSz="913022" rtl="0" eaLnBrk="1" fontAlgn="auto" latinLnBrk="0" hangingPunct="1">
              <a:lnSpc>
                <a:spcPct val="90000"/>
              </a:lnSpc>
              <a:spcBef>
                <a:spcPts val="1198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02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02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256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02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02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63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02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02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66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5"/>
            <a:ext cx="11151917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8800" spc="-3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376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9526" y="0"/>
            <a:ext cx="598802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233764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62" y="1681907"/>
            <a:ext cx="5486169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6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622144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835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0837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1033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5968968" y="0"/>
            <a:ext cx="6223032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9711" y="1447802"/>
            <a:ext cx="5434948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8599" indent="0">
              <a:buNone/>
              <a:defRPr sz="2700" b="1"/>
            </a:lvl2pPr>
            <a:lvl3pPr marL="1217199" indent="0">
              <a:buNone/>
              <a:defRPr sz="2400" b="1"/>
            </a:lvl3pPr>
            <a:lvl4pPr marL="1825798" indent="0">
              <a:buNone/>
              <a:defRPr sz="2100" b="1"/>
            </a:lvl4pPr>
            <a:lvl5pPr marL="2434397" indent="0">
              <a:buNone/>
              <a:defRPr sz="2100" b="1"/>
            </a:lvl5pPr>
            <a:lvl6pPr marL="3042997" indent="0">
              <a:buNone/>
              <a:defRPr sz="2100" b="1"/>
            </a:lvl6pPr>
            <a:lvl7pPr marL="3651596" indent="0">
              <a:buNone/>
              <a:defRPr sz="2100" b="1"/>
            </a:lvl7pPr>
            <a:lvl8pPr marL="4260194" indent="0">
              <a:buNone/>
              <a:defRPr sz="2100" b="1"/>
            </a:lvl8pPr>
            <a:lvl9pPr marL="4868795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219712" y="2734987"/>
            <a:ext cx="5445583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198"/>
              </a:spcBef>
              <a:buFont typeface="Arial" pitchFamily="34" charset="0"/>
              <a:buNone/>
              <a:defRPr lang="en-US" sz="20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2898" indent="-380374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2898" indent="-228225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7199" indent="-228225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5424" indent="-228225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981669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7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3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857250"/>
            <a:ext cx="12192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20836" y="1358055"/>
            <a:ext cx="11155094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4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02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02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20836" y="4343402"/>
            <a:ext cx="11155094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4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94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302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302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2135" y="6166418"/>
            <a:ext cx="1618294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155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651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1155941"/>
            <a:ext cx="12192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654" tIns="45654" rIns="45654" bIns="456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759" fontAlgn="base">
              <a:spcBef>
                <a:spcPct val="0"/>
              </a:spcBef>
              <a:spcAft>
                <a:spcPct val="0"/>
              </a:spcAft>
            </a:pPr>
            <a:endParaRPr lang="en-US" sz="19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454" y="1447801"/>
            <a:ext cx="11155094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2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3922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7224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79734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2877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19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0836" y="228601"/>
            <a:ext cx="11155094" cy="664797"/>
          </a:xfrm>
        </p:spPr>
        <p:txBody>
          <a:bodyPr/>
          <a:lstStyle>
            <a:lvl1pPr>
              <a:defRPr sz="48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342397" indent="-342397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27727" indent="-2853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3058" indent="-28533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41323" indent="-22826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69588" indent="-22826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7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36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165870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8951" y="2109543"/>
            <a:ext cx="10240453" cy="997196"/>
          </a:xfrm>
        </p:spPr>
        <p:txBody>
          <a:bodyPr anchor="b" anchorCtr="0"/>
          <a:lstStyle>
            <a:lvl1pPr>
              <a:defRPr sz="7200" spc="-150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951" y="3425827"/>
            <a:ext cx="10240453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6447" y="4971035"/>
            <a:ext cx="3558339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9" y="2819606"/>
            <a:ext cx="11151917" cy="1218795"/>
          </a:xfrm>
        </p:spPr>
        <p:txBody>
          <a:bodyPr anchor="b" anchorCtr="0"/>
          <a:lstStyle>
            <a:lvl1pPr>
              <a:defRPr sz="88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0927" y="5129216"/>
            <a:ext cx="312501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3890" y="6151698"/>
            <a:ext cx="160976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627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theme" Target="../theme/theme10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98.xml"/><Relationship Id="rId19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18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17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09.xml"/><Relationship Id="rId16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17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1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35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1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46.xml"/><Relationship Id="rId21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17" Type="http://schemas.openxmlformats.org/officeDocument/2006/relationships/slideLayout" Target="../slideLayouts/slideLayout260.xml"/><Relationship Id="rId2" Type="http://schemas.openxmlformats.org/officeDocument/2006/relationships/slideLayout" Target="../slideLayouts/slideLayout245.xml"/><Relationship Id="rId16" Type="http://schemas.openxmlformats.org/officeDocument/2006/relationships/slideLayout" Target="../slideLayouts/slideLayout259.xml"/><Relationship Id="rId20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24" Type="http://schemas.openxmlformats.org/officeDocument/2006/relationships/theme" Target="../theme/theme14.xml"/><Relationship Id="rId5" Type="http://schemas.openxmlformats.org/officeDocument/2006/relationships/slideLayout" Target="../slideLayouts/slideLayout248.xml"/><Relationship Id="rId15" Type="http://schemas.openxmlformats.org/officeDocument/2006/relationships/slideLayout" Target="../slideLayouts/slideLayout258.xml"/><Relationship Id="rId23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53.xml"/><Relationship Id="rId19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Relationship Id="rId22" Type="http://schemas.openxmlformats.org/officeDocument/2006/relationships/slideLayout" Target="../slideLayouts/slideLayout2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9.xml"/><Relationship Id="rId18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68.xml"/><Relationship Id="rId16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76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8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13" Type="http://schemas.openxmlformats.org/officeDocument/2006/relationships/slideLayout" Target="../slideLayouts/slideLayout297.xml"/><Relationship Id="rId18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6.xml"/><Relationship Id="rId17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86.xml"/><Relationship Id="rId16" Type="http://schemas.openxmlformats.org/officeDocument/2006/relationships/slideLayout" Target="../slideLayouts/slideLayout300.xml"/><Relationship Id="rId20" Type="http://schemas.openxmlformats.org/officeDocument/2006/relationships/theme" Target="../theme/theme16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89.xml"/><Relationship Id="rId1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294.xml"/><Relationship Id="rId19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Relationship Id="rId14" Type="http://schemas.openxmlformats.org/officeDocument/2006/relationships/slideLayout" Target="../slideLayouts/slideLayout2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0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0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0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19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371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9" r:id="rId17"/>
    <p:sldLayoutId id="2147483680" r:id="rId18"/>
    <p:sldLayoutId id="2147483681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022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39227" marR="0" indent="-339227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-71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247" marR="0" indent="-233021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7342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7342" algn="l"/>
        </a:tabLst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77" marR="0" indent="-23143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3871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3871" algn="l"/>
        </a:tabLst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0811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22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33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44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1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3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44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5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6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8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9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1"/>
            <a:ext cx="11155093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0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854" r:id="rId20"/>
    <p:sldLayoutId id="2147483855" r:id="rId21"/>
    <p:sldLayoutId id="2147483856" r:id="rId22"/>
    <p:sldLayoutId id="2147483857" r:id="rId23"/>
    <p:sldLayoutId id="2147483858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5400" b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39725" marR="0" indent="-339725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3600" kern="1200" spc="-7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3088" marR="0" indent="-233363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8513" marR="0" indent="-225425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8513" algn="l"/>
        </a:tabLst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0288" marR="0" indent="-231775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5713" marR="0" indent="-225425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5713" algn="l"/>
        </a:tabLst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3"/>
            <a:ext cx="11155094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914363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2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022" rtl="0" eaLnBrk="1" latinLnBrk="0" hangingPunct="1">
        <a:lnSpc>
          <a:spcPct val="90000"/>
        </a:lnSpc>
        <a:spcBef>
          <a:spcPct val="0"/>
        </a:spcBef>
        <a:buNone/>
        <a:defRPr lang="en-US" sz="5500" b="0" i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339227" marR="0" indent="-339227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3600" b="0" i="0" kern="1200" spc="-71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572247" marR="0" indent="-233021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24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797342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97342" algn="l"/>
        </a:tabLst>
        <a:defRPr sz="24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1028777" marR="0" indent="-23143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20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1253871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1253871" algn="l"/>
        </a:tabLst>
        <a:defRPr sz="20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2510811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22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33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44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1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3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44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5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6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8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9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3"/>
            <a:ext cx="11155094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914363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7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022" rtl="0" eaLnBrk="1" latinLnBrk="0" hangingPunct="1">
        <a:lnSpc>
          <a:spcPct val="90000"/>
        </a:lnSpc>
        <a:spcBef>
          <a:spcPct val="0"/>
        </a:spcBef>
        <a:buNone/>
        <a:defRPr lang="en-US" sz="5500" b="0" i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339227" marR="0" indent="-339227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3600" b="0" i="0" kern="1200" spc="-71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572247" marR="0" indent="-233021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24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797342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97342" algn="l"/>
        </a:tabLst>
        <a:defRPr sz="24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1028777" marR="0" indent="-23143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20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1253871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1253871" algn="l"/>
        </a:tabLst>
        <a:defRPr sz="20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2510811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22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33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44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1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3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44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5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6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8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9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3"/>
            <a:ext cx="11155094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914363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6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022" rtl="0" eaLnBrk="1" latinLnBrk="0" hangingPunct="1">
        <a:lnSpc>
          <a:spcPct val="90000"/>
        </a:lnSpc>
        <a:spcBef>
          <a:spcPct val="0"/>
        </a:spcBef>
        <a:buNone/>
        <a:defRPr lang="en-US" sz="5500" b="0" i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339227" marR="0" indent="-339227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3600" b="0" i="0" kern="1200" spc="-71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572247" marR="0" indent="-233021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24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797342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97342" algn="l"/>
        </a:tabLst>
        <a:defRPr sz="24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1028777" marR="0" indent="-23143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20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1253871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1253871" algn="l"/>
        </a:tabLst>
        <a:defRPr sz="20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2510811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22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33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44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1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3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44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5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6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8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9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1"/>
            <a:ext cx="11155093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2"/>
                </a:solidFill>
                <a:latin typeface="+mj-lt"/>
              </a:defRPr>
            </a:lvl1pPr>
          </a:lstStyle>
          <a:p>
            <a:pPr defTabSz="914363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914363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0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  <p:sldLayoutId id="2147483936" r:id="rId19"/>
    <p:sldLayoutId id="2147483937" r:id="rId20"/>
    <p:sldLayoutId id="2147483938" r:id="rId21"/>
    <p:sldLayoutId id="2147483939" r:id="rId22"/>
    <p:sldLayoutId id="2147483940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5500" b="0" i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Light"/>
        </a:defRPr>
      </a:lvl1pPr>
    </p:titleStyle>
    <p:bodyStyle>
      <a:lvl1pPr marL="339725" marR="0" indent="-339725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4000" b="0" i="0" kern="1200" spc="-7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1pPr>
      <a:lvl2pPr marL="0" marR="0" indent="0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20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2pPr>
      <a:lvl3pPr marL="0" marR="0" indent="0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98513" algn="l"/>
        </a:tabLst>
        <a:defRPr sz="20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3pPr>
      <a:lvl4pPr marL="0" marR="0" indent="0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20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4pPr>
      <a:lvl5pPr marL="0" marR="0" indent="0" algn="l" defTabSz="9143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1255713" algn="l"/>
        </a:tabLst>
        <a:defRPr sz="20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3"/>
            <a:ext cx="11155094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914363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5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  <p:sldLayoutId id="2147483959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022" rtl="0" eaLnBrk="1" latinLnBrk="0" hangingPunct="1">
        <a:lnSpc>
          <a:spcPct val="90000"/>
        </a:lnSpc>
        <a:spcBef>
          <a:spcPct val="0"/>
        </a:spcBef>
        <a:buNone/>
        <a:defRPr lang="en-US" sz="5500" b="0" i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339227" marR="0" indent="-339227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3600" b="0" i="0" kern="1200" spc="-71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572247" marR="0" indent="-233021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24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797342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97342" algn="l"/>
        </a:tabLst>
        <a:defRPr sz="24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1028777" marR="0" indent="-23143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20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1253871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1253871" algn="l"/>
        </a:tabLst>
        <a:defRPr sz="20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2510811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22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33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44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1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3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44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5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6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8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9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3"/>
            <a:ext cx="11155094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914363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6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  <p:sldLayoutId id="2147483979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022" rtl="0" eaLnBrk="1" latinLnBrk="0" hangingPunct="1">
        <a:lnSpc>
          <a:spcPct val="90000"/>
        </a:lnSpc>
        <a:spcBef>
          <a:spcPct val="0"/>
        </a:spcBef>
        <a:buNone/>
        <a:defRPr lang="en-US" sz="5500" b="0" i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339227" marR="0" indent="-339227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3600" b="0" i="0" kern="1200" spc="-71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572247" marR="0" indent="-233021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24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797342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97342" algn="l"/>
        </a:tabLst>
        <a:defRPr sz="24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1028777" marR="0" indent="-23143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20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1253871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1253871" algn="l"/>
        </a:tabLst>
        <a:defRPr sz="20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2510811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22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33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44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1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3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44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5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6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8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9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9" y="228602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2"/>
            <a:ext cx="11155094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4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980" r:id="rId2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022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39227" marR="0" indent="-339227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3600" kern="1200" spc="-71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247" marR="0" indent="-233021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7342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7342" algn="l"/>
        </a:tabLst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77" marR="0" indent="-23143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3871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3871" algn="l"/>
        </a:tabLst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0811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22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33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44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1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3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44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5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6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8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9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9" y="228602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2"/>
            <a:ext cx="11155094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022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339227" marR="0" indent="-339227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3600" kern="1200" spc="-71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247" marR="0" indent="-233021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7342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7342" algn="l"/>
        </a:tabLst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77" marR="0" indent="-23143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3871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3871" algn="l"/>
        </a:tabLst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0811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22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33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44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1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3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44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5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6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8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9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086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022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39227" marR="0" indent="-339227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600" kern="1200" spc="-71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247" marR="0" indent="-233021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7342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7342" algn="l"/>
        </a:tabLst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77" marR="0" indent="-23143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3871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3871" algn="l"/>
        </a:tabLst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0811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22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33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44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1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3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44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5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6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8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9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9" y="228602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2"/>
            <a:ext cx="11155094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9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022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39227" marR="0" indent="-339227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3600" kern="1200" spc="-71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247" marR="0" indent="-233021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7342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7342" algn="l"/>
        </a:tabLst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77" marR="0" indent="-23143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3871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3871" algn="l"/>
        </a:tabLst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0811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22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33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44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1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3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44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5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6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8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9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3"/>
            <a:ext cx="11155094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7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022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39227" marR="0" indent="-339227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3600" kern="1200" spc="-71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247" marR="0" indent="-233021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7342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7342" algn="l"/>
        </a:tabLst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77" marR="0" indent="-23143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3871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3871" algn="l"/>
        </a:tabLst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0811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22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33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44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1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3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44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5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6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8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9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3"/>
            <a:ext cx="11155094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1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022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39227" marR="0" indent="-339227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3600" kern="1200" spc="-71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247" marR="0" indent="-233021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7342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7342" algn="l"/>
        </a:tabLst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77" marR="0" indent="-23143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3871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3871" algn="l"/>
        </a:tabLst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0811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22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33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44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1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3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44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5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6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8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9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9" y="228603"/>
            <a:ext cx="11151917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836" y="1447803"/>
            <a:ext cx="11155094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0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3022" rtl="0" eaLnBrk="1" latinLnBrk="0" hangingPunct="1">
        <a:lnSpc>
          <a:spcPct val="90000"/>
        </a:lnSpc>
        <a:spcBef>
          <a:spcPct val="0"/>
        </a:spcBef>
        <a:buNone/>
        <a:defRPr lang="en-US" sz="5500" b="0" kern="1200" cap="none" spc="-100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39227" marR="0" indent="-339227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3600" kern="1200" spc="-71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247" marR="0" indent="-233021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7342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97342" algn="l"/>
        </a:tabLst>
        <a:defRPr sz="24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77" marR="0" indent="-23143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3871" marR="0" indent="-225094" algn="l" defTabSz="91302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53871" algn="l"/>
        </a:tabLst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0811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22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33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44" indent="-228256" algn="l" defTabSz="9130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1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22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33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44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55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66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78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89" algn="l" defTabSz="913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7" y="228601"/>
            <a:ext cx="11151918" cy="6612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249" y="1447801"/>
            <a:ext cx="11151916" cy="1768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6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</p:sldLayoutIdLst>
  <p:transition>
    <p:fade/>
  </p:transition>
  <p:hf hdr="0" ftr="0" dt="0"/>
  <p:txStyles>
    <p:titleStyle>
      <a:lvl1pPr algn="l" defTabSz="808406" rtl="0" eaLnBrk="1" latinLnBrk="0" hangingPunct="1">
        <a:lnSpc>
          <a:spcPct val="90000"/>
        </a:lnSpc>
        <a:spcBef>
          <a:spcPct val="0"/>
        </a:spcBef>
        <a:buNone/>
        <a:defRPr lang="en-US" sz="4774" b="0" kern="1200" cap="none" spc="-89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305971" indent="-305971" algn="l" defTabSz="808406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830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557205" indent="-251234" algn="l" defTabSz="808406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557205" algn="l"/>
        </a:tabLst>
        <a:defRPr sz="247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808439" indent="-251234" algn="l" defTabSz="808406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121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1310906" indent="-197899" algn="l" defTabSz="808406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808439" algn="l"/>
        </a:tabLst>
        <a:defRPr sz="1768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514420" indent="-203514" algn="l" defTabSz="808406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768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2223118" indent="-202101" algn="l" defTabSz="808406" rtl="0" eaLnBrk="1" latinLnBrk="0" hangingPunct="1">
        <a:spcBef>
          <a:spcPct val="20000"/>
        </a:spcBef>
        <a:buFont typeface="Arial" pitchFamily="34" charset="0"/>
        <a:buChar char="•"/>
        <a:defRPr sz="1768" kern="1200">
          <a:solidFill>
            <a:schemeClr val="tx1"/>
          </a:solidFill>
          <a:latin typeface="+mn-lt"/>
          <a:ea typeface="+mn-ea"/>
          <a:cs typeface="+mn-cs"/>
        </a:defRPr>
      </a:lvl6pPr>
      <a:lvl7pPr marL="2627320" indent="-202101" algn="l" defTabSz="808406" rtl="0" eaLnBrk="1" latinLnBrk="0" hangingPunct="1">
        <a:spcBef>
          <a:spcPct val="20000"/>
        </a:spcBef>
        <a:buFont typeface="Arial" pitchFamily="34" charset="0"/>
        <a:buChar char="•"/>
        <a:defRPr sz="1768" kern="1200">
          <a:solidFill>
            <a:schemeClr val="tx1"/>
          </a:solidFill>
          <a:latin typeface="+mn-lt"/>
          <a:ea typeface="+mn-ea"/>
          <a:cs typeface="+mn-cs"/>
        </a:defRPr>
      </a:lvl7pPr>
      <a:lvl8pPr marL="3031524" indent="-202101" algn="l" defTabSz="808406" rtl="0" eaLnBrk="1" latinLnBrk="0" hangingPunct="1">
        <a:spcBef>
          <a:spcPct val="20000"/>
        </a:spcBef>
        <a:buFont typeface="Arial" pitchFamily="34" charset="0"/>
        <a:buChar char="•"/>
        <a:defRPr sz="1768" kern="1200">
          <a:solidFill>
            <a:schemeClr val="tx1"/>
          </a:solidFill>
          <a:latin typeface="+mn-lt"/>
          <a:ea typeface="+mn-ea"/>
          <a:cs typeface="+mn-cs"/>
        </a:defRPr>
      </a:lvl8pPr>
      <a:lvl9pPr marL="3435727" indent="-202101" algn="l" defTabSz="808406" rtl="0" eaLnBrk="1" latinLnBrk="0" hangingPunct="1">
        <a:spcBef>
          <a:spcPct val="20000"/>
        </a:spcBef>
        <a:buFont typeface="Arial" pitchFamily="34" charset="0"/>
        <a:buChar char="•"/>
        <a:defRPr sz="17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8406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1pPr>
      <a:lvl2pPr marL="404204" algn="l" defTabSz="808406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2pPr>
      <a:lvl3pPr marL="808406" algn="l" defTabSz="808406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3pPr>
      <a:lvl4pPr marL="1212609" algn="l" defTabSz="808406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4pPr>
      <a:lvl5pPr marL="1616813" algn="l" defTabSz="808406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5pPr>
      <a:lvl6pPr marL="2021016" algn="l" defTabSz="808406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6pPr>
      <a:lvl7pPr marL="2425219" algn="l" defTabSz="808406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7pPr>
      <a:lvl8pPr marL="2829422" algn="l" defTabSz="808406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8pPr>
      <a:lvl9pPr marL="3233626" algn="l" defTabSz="808406" rtl="0" eaLnBrk="1" latinLnBrk="0" hangingPunct="1">
        <a:defRPr sz="1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3739" y="1239520"/>
            <a:ext cx="9879141" cy="3434080"/>
          </a:xfrm>
        </p:spPr>
        <p:txBody>
          <a:bodyPr/>
          <a:lstStyle/>
          <a:p>
            <a:r>
              <a:rPr lang="en-US" sz="8000" dirty="0" smtClean="0">
                <a:solidFill>
                  <a:schemeClr val="bg1"/>
                </a:solidFill>
              </a:rPr>
              <a:t>Microsoft</a:t>
            </a:r>
            <a:br>
              <a:rPr lang="en-US" sz="8000" dirty="0" smtClean="0">
                <a:solidFill>
                  <a:schemeClr val="bg1"/>
                </a:solidFill>
              </a:rPr>
            </a:br>
            <a:r>
              <a:rPr lang="en-US" sz="8000" dirty="0" smtClean="0">
                <a:solidFill>
                  <a:schemeClr val="bg1"/>
                </a:solidFill>
              </a:rPr>
              <a:t>SharePoint 201</a:t>
            </a:r>
            <a:r>
              <a:rPr lang="ru-RU" sz="8000" dirty="0" smtClean="0">
                <a:solidFill>
                  <a:schemeClr val="bg1"/>
                </a:solidFill>
              </a:rPr>
              <a:t>3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92941" y="5763373"/>
            <a:ext cx="4462882" cy="49859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Microsoft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orporation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2819" y="507087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spc="-71" dirty="0">
                <a:solidFill>
                  <a:schemeClr val="bg1"/>
                </a:solidFill>
                <a:latin typeface="+mj-lt"/>
              </a:rPr>
              <a:t>Евгения Крылова</a:t>
            </a:r>
            <a:endParaRPr lang="en-US" sz="2800" spc="-71" dirty="0">
              <a:solidFill>
                <a:schemeClr val="bg1"/>
              </a:solidFill>
              <a:latin typeface="+mj-lt"/>
            </a:endParaRPr>
          </a:p>
          <a:p>
            <a:r>
              <a:rPr lang="ru-RU" sz="2800" spc="-71" dirty="0">
                <a:solidFill>
                  <a:schemeClr val="bg1"/>
                </a:solidFill>
                <a:latin typeface="+mj-lt"/>
              </a:rPr>
              <a:t>Специалист по решениям</a:t>
            </a:r>
          </a:p>
          <a:p>
            <a:r>
              <a:rPr lang="en-US" sz="2800" spc="-71" dirty="0">
                <a:solidFill>
                  <a:schemeClr val="bg1"/>
                </a:solidFill>
                <a:latin typeface="+mj-lt"/>
              </a:rPr>
              <a:t>t-evkryl@microsoft.com</a:t>
            </a:r>
            <a:endParaRPr lang="ru-RU" sz="2800" spc="-7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54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0710" y="2014306"/>
            <a:ext cx="5607010" cy="1823142"/>
          </a:xfrm>
        </p:spPr>
        <p:txBody>
          <a:bodyPr/>
          <a:lstStyle/>
          <a:p>
            <a:r>
              <a:rPr lang="ru-RU" dirty="0"/>
              <a:t>Платформы, успешно интегрируемые с </a:t>
            </a:r>
            <a:endParaRPr lang="en-US" dirty="0" smtClean="0"/>
          </a:p>
          <a:p>
            <a:r>
              <a:rPr lang="en-US" dirty="0" smtClean="0"/>
              <a:t>MS SharePoint </a:t>
            </a:r>
            <a:r>
              <a:rPr lang="en-US" dirty="0"/>
              <a:t>2013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333" y="2027191"/>
            <a:ext cx="1699813" cy="841914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464" y="3306423"/>
            <a:ext cx="3677334" cy="757754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3128" y="4501495"/>
            <a:ext cx="1010338" cy="10103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297" y="2022471"/>
            <a:ext cx="1944969" cy="846634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64" y="698235"/>
            <a:ext cx="3421053" cy="7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7" y="228602"/>
            <a:ext cx="11151917" cy="747897"/>
          </a:xfrm>
        </p:spPr>
        <p:txBody>
          <a:bodyPr/>
          <a:lstStyle/>
          <a:p>
            <a:r>
              <a:rPr lang="ru-RU" dirty="0" smtClean="0"/>
              <a:t>Примеры использования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861798"/>
            <a:ext cx="12009120" cy="564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tabLst>
                <a:tab pos="8597900" algn="l"/>
              </a:tabLst>
              <a:defRPr/>
            </a:pPr>
            <a:endParaRPr lang="ru-RU" sz="2400" b="1" spc="-70" dirty="0">
              <a:gradFill>
                <a:gsLst>
                  <a:gs pos="2917">
                    <a:schemeClr val="bg2"/>
                  </a:gs>
                  <a:gs pos="95000">
                    <a:schemeClr val="bg2"/>
                  </a:gs>
                </a:gsLst>
                <a:lin ang="5400000" scaled="0"/>
              </a:gradFill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tabLst>
                <a:tab pos="8597900" algn="l"/>
              </a:tabLst>
              <a:defRPr/>
            </a:pPr>
            <a:r>
              <a:rPr lang="ru-RU" sz="2400" b="1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Для внутрикорпоративного применения</a:t>
            </a:r>
            <a:r>
              <a:rPr lang="ru-RU" sz="2400" b="1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: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tabLst>
                <a:tab pos="8597900" algn="l"/>
              </a:tabLst>
              <a:defRPr/>
            </a:pPr>
            <a:endParaRPr lang="ru-RU" sz="2400" b="1" spc="-70" dirty="0">
              <a:gradFill>
                <a:gsLst>
                  <a:gs pos="2917">
                    <a:schemeClr val="bg2"/>
                  </a:gs>
                  <a:gs pos="95000">
                    <a:schemeClr val="bg2"/>
                  </a:gs>
                </a:gsLst>
                <a:lin ang="5400000" scaled="0"/>
              </a:gradFill>
            </a:endParaRPr>
          </a:p>
          <a:p>
            <a:pPr marL="612775" lvl="1" indent="-3429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buFont typeface="Arial" panose="020B0604020202020204" pitchFamily="34" charset="0"/>
              <a:buChar char="•"/>
              <a:tabLst>
                <a:tab pos="8597900" algn="l"/>
              </a:tabLst>
              <a:defRPr/>
            </a:pPr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   Формирование </a:t>
            </a:r>
            <a:r>
              <a:rPr lang="ru-RU" sz="2400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корпоративного календаря отпусков, командировок, болезней в MS </a:t>
            </a:r>
            <a:r>
              <a:rPr lang="ru-RU" sz="2400" spc="-70" dirty="0" err="1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Share</a:t>
            </a:r>
            <a:r>
              <a:rPr lang="en-US" sz="2400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P</a:t>
            </a:r>
            <a:r>
              <a:rPr lang="ru-RU" sz="2400" spc="-70" dirty="0" err="1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oint</a:t>
            </a:r>
            <a:r>
              <a:rPr lang="ru-RU" sz="2400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 на базе информации, введенной в </a:t>
            </a:r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системе электронной бухгалтерии</a:t>
            </a:r>
            <a:endParaRPr lang="en-US" sz="2400" spc="-70" dirty="0" smtClean="0">
              <a:gradFill>
                <a:gsLst>
                  <a:gs pos="2917">
                    <a:schemeClr val="bg2"/>
                  </a:gs>
                  <a:gs pos="95000">
                    <a:schemeClr val="bg2"/>
                  </a:gs>
                </a:gsLst>
                <a:lin ang="5400000" scaled="0"/>
              </a:gradFill>
            </a:endParaRPr>
          </a:p>
          <a:p>
            <a:pPr marL="612775" lvl="1" indent="-3429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buFont typeface="Arial" panose="020B0604020202020204" pitchFamily="34" charset="0"/>
              <a:buChar char="•"/>
              <a:tabLst>
                <a:tab pos="8597900" algn="l"/>
              </a:tabLst>
              <a:defRPr/>
            </a:pPr>
            <a:endParaRPr lang="ru-RU" sz="2400" spc="-70" dirty="0" smtClean="0">
              <a:gradFill>
                <a:gsLst>
                  <a:gs pos="2917">
                    <a:schemeClr val="bg2"/>
                  </a:gs>
                  <a:gs pos="95000">
                    <a:schemeClr val="bg2"/>
                  </a:gs>
                </a:gsLst>
                <a:lin ang="5400000" scaled="0"/>
              </a:gradFill>
            </a:endParaRPr>
          </a:p>
          <a:p>
            <a:pPr marL="612775" lvl="1" indent="-3429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buFont typeface="Arial" panose="020B0604020202020204" pitchFamily="34" charset="0"/>
              <a:buChar char="•"/>
              <a:tabLst>
                <a:tab pos="8597900" algn="l"/>
              </a:tabLst>
              <a:defRPr/>
            </a:pPr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   Любые </a:t>
            </a:r>
            <a:r>
              <a:rPr lang="ru-RU" sz="2400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данные по товарам, отгрузкам, </a:t>
            </a:r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поступлениям, </a:t>
            </a:r>
            <a:r>
              <a:rPr lang="ru-RU" sz="2400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которые отображаются в </a:t>
            </a:r>
            <a:r>
              <a:rPr lang="en-US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MS </a:t>
            </a:r>
            <a:r>
              <a:rPr lang="ru-RU" sz="2400" spc="-70" dirty="0" err="1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Share</a:t>
            </a:r>
            <a:r>
              <a:rPr lang="en-US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P</a:t>
            </a:r>
            <a:r>
              <a:rPr lang="ru-RU" sz="2400" spc="-70" dirty="0" err="1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oint</a:t>
            </a:r>
            <a:r>
              <a:rPr lang="ru-RU" sz="2400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, но при этом хранятся и вводятся в </a:t>
            </a:r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системе </a:t>
            </a:r>
            <a:r>
              <a:rPr lang="ru-RU" sz="2400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электронной </a:t>
            </a:r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бухгалтерии</a:t>
            </a:r>
          </a:p>
          <a:p>
            <a:pPr marL="612775" lvl="1" indent="-3429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buFont typeface="Arial" panose="020B0604020202020204" pitchFamily="34" charset="0"/>
              <a:buChar char="•"/>
              <a:tabLst>
                <a:tab pos="8597900" algn="l"/>
              </a:tabLst>
              <a:defRPr/>
            </a:pPr>
            <a:endParaRPr lang="ru-RU" sz="2400" spc="-70" dirty="0">
              <a:gradFill>
                <a:gsLst>
                  <a:gs pos="2917">
                    <a:schemeClr val="bg2"/>
                  </a:gs>
                  <a:gs pos="95000">
                    <a:schemeClr val="bg2"/>
                  </a:gs>
                </a:gsLst>
                <a:lin ang="5400000" scaled="0"/>
              </a:gradFill>
            </a:endParaRPr>
          </a:p>
          <a:p>
            <a:pPr marL="612775" lvl="1" indent="-3429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buFont typeface="Arial" panose="020B0604020202020204" pitchFamily="34" charset="0"/>
              <a:buChar char="•"/>
              <a:tabLst>
                <a:tab pos="8597900" algn="l"/>
              </a:tabLst>
              <a:defRPr/>
            </a:pPr>
            <a:r>
              <a:rPr lang="en-US" sz="2400" dirty="0" smtClean="0"/>
              <a:t>   </a:t>
            </a:r>
            <a:r>
              <a:rPr lang="ru-RU" sz="2400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Обработка информации по отпускам, больничным, авансовым отчетам, заявок на канцтовары. Информация может заводится сотрудником на сайте </a:t>
            </a:r>
            <a:r>
              <a:rPr lang="en-US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MS </a:t>
            </a:r>
            <a:r>
              <a:rPr lang="ru-RU" sz="2400" spc="-70" dirty="0" err="1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Share</a:t>
            </a:r>
            <a:r>
              <a:rPr lang="en-US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P</a:t>
            </a:r>
            <a:r>
              <a:rPr lang="ru-RU" sz="2400" spc="-70" dirty="0" err="1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oint</a:t>
            </a:r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 </a:t>
            </a:r>
            <a:r>
              <a:rPr lang="ru-RU" sz="2400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и после необходимых проверок и утверждений, автоматически попадать в различные системы </a:t>
            </a:r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электронной </a:t>
            </a:r>
            <a:r>
              <a:rPr lang="ru-RU" sz="2400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бухгалтерии</a:t>
            </a:r>
            <a:endParaRPr lang="en-US" sz="2400" spc="-70" dirty="0">
              <a:gradFill>
                <a:gsLst>
                  <a:gs pos="2917">
                    <a:schemeClr val="bg2"/>
                  </a:gs>
                  <a:gs pos="95000">
                    <a:schemeClr val="bg2"/>
                  </a:gs>
                </a:gsLst>
                <a:lin ang="5400000" scaled="0"/>
              </a:gradFill>
            </a:endParaRPr>
          </a:p>
          <a:p>
            <a:pPr marL="612775" lvl="1" indent="-3429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buFont typeface="Arial" panose="020B0604020202020204" pitchFamily="34" charset="0"/>
              <a:buChar char="•"/>
              <a:tabLst>
                <a:tab pos="8597900" algn="l"/>
              </a:tabLst>
              <a:defRPr/>
            </a:pPr>
            <a:endParaRPr lang="en-US" sz="2400" spc="-70" dirty="0">
              <a:gradFill>
                <a:gsLst>
                  <a:gs pos="2917">
                    <a:schemeClr val="bg2"/>
                  </a:gs>
                  <a:gs pos="95000">
                    <a:schemeClr val="bg2"/>
                  </a:gs>
                </a:gsLst>
                <a:lin ang="5400000" scaled="0"/>
              </a:gra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93B8-B23A-4F35-A6A2-2F1F9227CD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9" y="269242"/>
            <a:ext cx="11151917" cy="747897"/>
          </a:xfrm>
        </p:spPr>
        <p:txBody>
          <a:bodyPr/>
          <a:lstStyle/>
          <a:p>
            <a:r>
              <a:rPr lang="ru-RU" dirty="0"/>
              <a:t>Примеры использования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69729"/>
            <a:ext cx="12029440" cy="719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tabLst>
                <a:tab pos="8597900" algn="l"/>
              </a:tabLst>
              <a:defRPr/>
            </a:pPr>
            <a:endParaRPr lang="ru-RU" sz="2400" b="1" spc="-70" dirty="0">
              <a:gradFill>
                <a:gsLst>
                  <a:gs pos="2917">
                    <a:schemeClr val="bg2"/>
                  </a:gs>
                  <a:gs pos="95000">
                    <a:schemeClr val="bg2"/>
                  </a:gs>
                </a:gsLst>
                <a:lin ang="5400000" scaled="0"/>
              </a:gradFill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tabLst>
                <a:tab pos="8597900" algn="l"/>
              </a:tabLst>
              <a:defRPr/>
            </a:pPr>
            <a:r>
              <a:rPr lang="ru-RU" sz="2400" b="1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Интеграция при использовании MS </a:t>
            </a:r>
            <a:r>
              <a:rPr lang="ru-RU" sz="2400" b="1" spc="-70" dirty="0" err="1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Share</a:t>
            </a:r>
            <a:r>
              <a:rPr lang="en-US" sz="2400" b="1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P</a:t>
            </a:r>
            <a:r>
              <a:rPr lang="ru-RU" sz="2400" b="1" spc="-70" dirty="0" err="1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oint</a:t>
            </a:r>
            <a:r>
              <a:rPr lang="ru-RU" sz="2400" b="1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 </a:t>
            </a:r>
            <a:r>
              <a:rPr lang="ru-RU" sz="2400" b="1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в качестве внешнего сайта </a:t>
            </a:r>
            <a:r>
              <a:rPr lang="ru-RU" sz="2400" b="1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компании: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tabLst>
                <a:tab pos="8597900" algn="l"/>
              </a:tabLst>
              <a:defRPr/>
            </a:pPr>
            <a:endParaRPr lang="ru-RU" sz="2400" b="1" spc="-70" dirty="0" smtClean="0">
              <a:gradFill>
                <a:gsLst>
                  <a:gs pos="2917">
                    <a:schemeClr val="bg2"/>
                  </a:gs>
                  <a:gs pos="95000">
                    <a:schemeClr val="bg2"/>
                  </a:gs>
                </a:gsLst>
                <a:lin ang="5400000" scaled="0"/>
              </a:gradFill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buFont typeface="Arial" panose="020B0604020202020204" pitchFamily="34" charset="0"/>
              <a:buChar char="•"/>
              <a:tabLst>
                <a:tab pos="8597900" algn="l"/>
              </a:tabLst>
              <a:defRPr/>
            </a:pPr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Отображение на внешнем сайте прайс листа из системы электронной бухгалтерии- складских остатков, информации о товаре, цен, фотографий и так далее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buFont typeface="Arial" panose="020B0604020202020204" pitchFamily="34" charset="0"/>
              <a:buChar char="•"/>
              <a:tabLst>
                <a:tab pos="8597900" algn="l"/>
              </a:tabLst>
              <a:defRPr/>
            </a:pPr>
            <a:endParaRPr lang="ru-RU" sz="2400" spc="-70" dirty="0">
              <a:gradFill>
                <a:gsLst>
                  <a:gs pos="2917">
                    <a:schemeClr val="bg2"/>
                  </a:gs>
                  <a:gs pos="95000">
                    <a:schemeClr val="bg2"/>
                  </a:gs>
                </a:gsLst>
                <a:lin ang="5400000" scaled="0"/>
              </a:gradFill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buFont typeface="Arial" panose="020B0604020202020204" pitchFamily="34" charset="0"/>
              <a:buChar char="•"/>
              <a:tabLst>
                <a:tab pos="8597900" algn="l"/>
              </a:tabLst>
              <a:defRPr/>
            </a:pPr>
            <a:r>
              <a:rPr lang="ru-RU" sz="2400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Размещение на сайте вакансий непосредственно из систем электронной бухгалтерии, сбор заявок от соискателей на внешнем сайте и </a:t>
            </a:r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размещение </a:t>
            </a:r>
            <a:r>
              <a:rPr lang="ru-RU" sz="2400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их сразу в </a:t>
            </a:r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системе </a:t>
            </a:r>
            <a:r>
              <a:rPr lang="ru-RU" sz="2400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электронной </a:t>
            </a:r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бухгалтерии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buFont typeface="Arial" panose="020B0604020202020204" pitchFamily="34" charset="0"/>
              <a:buChar char="•"/>
              <a:tabLst>
                <a:tab pos="8597900" algn="l"/>
              </a:tabLst>
              <a:defRPr/>
            </a:pPr>
            <a:endParaRPr lang="ru-RU" sz="2400" spc="-70" dirty="0">
              <a:gradFill>
                <a:gsLst>
                  <a:gs pos="2917">
                    <a:schemeClr val="bg2"/>
                  </a:gs>
                  <a:gs pos="95000">
                    <a:schemeClr val="bg2"/>
                  </a:gs>
                </a:gsLst>
                <a:lin ang="5400000" scaled="0"/>
              </a:gradFill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buFont typeface="Arial" panose="020B0604020202020204" pitchFamily="34" charset="0"/>
              <a:buChar char="•"/>
              <a:tabLst>
                <a:tab pos="8597900" algn="l"/>
              </a:tabLst>
              <a:defRPr/>
            </a:pPr>
            <a:r>
              <a:rPr lang="ru-RU" sz="2400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Создание раздела для каждого клиента, в котором клиент мог бы работать с документами из систем электронной бухгалтерии, размещать заказ </a:t>
            </a:r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напрямую, работать с </a:t>
            </a:r>
            <a:r>
              <a:rPr lang="ru-RU" sz="2400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ценами товаров, складскими </a:t>
            </a:r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остатками. (Естественно</a:t>
            </a:r>
            <a:r>
              <a:rPr lang="ru-RU" sz="2400" spc="-70" dirty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, с учетом прав доступа)</a:t>
            </a: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buFont typeface="Arial" panose="020B0604020202020204" pitchFamily="34" charset="0"/>
              <a:buChar char="•"/>
              <a:tabLst>
                <a:tab pos="8597900" algn="l"/>
              </a:tabLst>
              <a:defRPr/>
            </a:pPr>
            <a:endParaRPr lang="ru-RU" sz="2400" b="1" spc="-70" dirty="0" smtClean="0">
              <a:gradFill>
                <a:gsLst>
                  <a:gs pos="2917">
                    <a:schemeClr val="bg2"/>
                  </a:gs>
                  <a:gs pos="95000">
                    <a:schemeClr val="bg2"/>
                  </a:gs>
                </a:gsLst>
                <a:lin ang="5400000" scaled="0"/>
              </a:gradFill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buFont typeface="Arial" panose="020B0604020202020204" pitchFamily="34" charset="0"/>
              <a:buChar char="•"/>
              <a:tabLst>
                <a:tab pos="8597900" algn="l"/>
              </a:tabLst>
              <a:defRPr/>
            </a:pPr>
            <a:endParaRPr lang="ru-RU" sz="2400" b="1" spc="-70" dirty="0" smtClean="0">
              <a:gradFill>
                <a:gsLst>
                  <a:gs pos="2917">
                    <a:schemeClr val="bg2"/>
                  </a:gs>
                  <a:gs pos="95000">
                    <a:schemeClr val="bg2"/>
                  </a:gs>
                </a:gsLst>
                <a:lin ang="5400000" scaled="0"/>
              </a:gradFill>
            </a:endParaRPr>
          </a:p>
          <a:p>
            <a:pPr marL="342900" lvl="1" indent="-34290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tx2">
                  <a:lumMod val="20000"/>
                  <a:lumOff val="80000"/>
                </a:schemeClr>
              </a:buClr>
              <a:buSzPct val="135000"/>
              <a:buFont typeface="Arial" panose="020B0604020202020204" pitchFamily="34" charset="0"/>
              <a:buChar char="•"/>
              <a:tabLst>
                <a:tab pos="8597900" algn="l"/>
              </a:tabLst>
              <a:defRPr/>
            </a:pPr>
            <a:endParaRPr lang="ru-RU" sz="2400" b="1" spc="-70" dirty="0">
              <a:gradFill>
                <a:gsLst>
                  <a:gs pos="2917">
                    <a:schemeClr val="bg2"/>
                  </a:gs>
                  <a:gs pos="95000">
                    <a:schemeClr val="bg2"/>
                  </a:gs>
                </a:gsLst>
                <a:lin ang="5400000" scaled="0"/>
              </a:gra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93B8-B23A-4F35-A6A2-2F1F9227CD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836" y="771935"/>
            <a:ext cx="11151917" cy="5847078"/>
          </a:xfrm>
        </p:spPr>
        <p:txBody>
          <a:bodyPr/>
          <a:lstStyle/>
          <a:p>
            <a:pPr algn="ctr"/>
            <a:r>
              <a:rPr lang="en-US" sz="8800" b="1" dirty="0" smtClean="0">
                <a:ea typeface="Segoe UI" pitchFamily="34" charset="0"/>
                <a:cs typeface="Segoe UI" pitchFamily="34" charset="0"/>
              </a:rPr>
              <a:t>MS SharePoint</a:t>
            </a:r>
            <a:r>
              <a:rPr lang="ru-RU" sz="8800" b="1" dirty="0" smtClean="0">
                <a:ea typeface="Segoe UI" pitchFamily="34" charset="0"/>
                <a:cs typeface="Segoe UI" pitchFamily="34" charset="0"/>
              </a:rPr>
              <a:t> 2013</a:t>
            </a:r>
            <a:r>
              <a:rPr lang="en-US" sz="8800" b="1" dirty="0" smtClean="0">
                <a:ea typeface="Segoe UI" pitchFamily="34" charset="0"/>
                <a:cs typeface="Segoe UI" pitchFamily="34" charset="0"/>
              </a:rPr>
              <a:t> </a:t>
            </a:r>
            <a:r>
              <a:rPr lang="en-US" sz="8800" dirty="0" smtClean="0">
                <a:ea typeface="Segoe UI" pitchFamily="34" charset="0"/>
                <a:cs typeface="Segoe UI" pitchFamily="34" charset="0"/>
              </a:rPr>
              <a:t>– </a:t>
            </a:r>
            <a:r>
              <a:rPr lang="ru-RU" sz="5400" dirty="0"/>
              <a:t> идеальный выбор для тех, кому необходимы полнофункциональные, интегрированные и высокопроизводительные средства совместной работы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93B8-B23A-4F35-A6A2-2F1F9227CD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79856" y="2587786"/>
            <a:ext cx="11151917" cy="121879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506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ea typeface="Segoe UI" pitchFamily="34" charset="0"/>
                <a:cs typeface="Segoe UI" pitchFamily="34" charset="0"/>
              </a:rPr>
              <a:t>MS SharePoint</a:t>
            </a:r>
            <a:r>
              <a:rPr lang="ru-RU" sz="6000" dirty="0" smtClean="0">
                <a:ea typeface="Segoe UI" pitchFamily="34" charset="0"/>
                <a:cs typeface="Segoe UI" pitchFamily="34" charset="0"/>
              </a:rPr>
              <a:t> 2013 </a:t>
            </a:r>
            <a:r>
              <a:rPr lang="ru-RU" sz="4000" u="sng" dirty="0" smtClean="0"/>
              <a:t>как </a:t>
            </a:r>
            <a:r>
              <a:rPr lang="ru-RU" sz="4000" u="sng" dirty="0"/>
              <a:t>платформа </a:t>
            </a:r>
            <a:r>
              <a:rPr lang="ru-RU" sz="4000" dirty="0"/>
              <a:t>для построения широкого спектра задач компании</a:t>
            </a:r>
            <a:br>
              <a:rPr lang="ru-RU" sz="4000" dirty="0"/>
            </a:br>
            <a:endParaRPr lang="en-US" sz="40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4629" y="6399557"/>
            <a:ext cx="559445" cy="219456"/>
          </a:xfrm>
        </p:spPr>
        <p:txBody>
          <a:bodyPr/>
          <a:lstStyle/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2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22"/>
          <p:cNvSpPr/>
          <p:nvPr/>
        </p:nvSpPr>
        <p:spPr bwMode="auto">
          <a:xfrm>
            <a:off x="4846095" y="2152986"/>
            <a:ext cx="2103158" cy="1777594"/>
          </a:xfrm>
          <a:prstGeom prst="rect">
            <a:avLst/>
          </a:prstGeom>
          <a:solidFill>
            <a:srgbClr val="0071BC"/>
          </a:solidFill>
          <a:ln>
            <a:solidFill>
              <a:srgbClr val="0071BC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4" rIns="34304" bIns="68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28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Групповая и проектная работа</a:t>
            </a:r>
            <a:endParaRPr lang="en-US" sz="28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20"/>
          <p:cNvSpPr/>
          <p:nvPr/>
        </p:nvSpPr>
        <p:spPr bwMode="auto">
          <a:xfrm>
            <a:off x="7041476" y="4046701"/>
            <a:ext cx="2103158" cy="1777594"/>
          </a:xfrm>
          <a:prstGeom prst="rect">
            <a:avLst/>
          </a:prstGeom>
          <a:solidFill>
            <a:srgbClr val="0071B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4" rIns="34304" bIns="68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28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Платформа приложений</a:t>
            </a:r>
            <a:endParaRPr lang="en-US" sz="28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21"/>
          <p:cNvSpPr/>
          <p:nvPr/>
        </p:nvSpPr>
        <p:spPr bwMode="auto">
          <a:xfrm>
            <a:off x="4846095" y="4046701"/>
            <a:ext cx="2103158" cy="1777594"/>
          </a:xfrm>
          <a:prstGeom prst="rect">
            <a:avLst/>
          </a:prstGeom>
          <a:solidFill>
            <a:srgbClr val="0071B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4" rIns="34304" bIns="68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28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Поиск и</a:t>
            </a:r>
          </a:p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28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Бизнес-  </a:t>
            </a:r>
          </a:p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28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аналитика </a:t>
            </a:r>
            <a:r>
              <a:rPr lang="en-US" sz="28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(</a:t>
            </a:r>
            <a:r>
              <a:rPr lang="ru-RU" sz="28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отчеты</a:t>
            </a:r>
            <a:r>
              <a:rPr lang="en-US" sz="28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)</a:t>
            </a:r>
          </a:p>
        </p:txBody>
      </p:sp>
      <p:sp>
        <p:nvSpPr>
          <p:cNvPr id="15" name="Rectangle 22"/>
          <p:cNvSpPr/>
          <p:nvPr/>
        </p:nvSpPr>
        <p:spPr bwMode="auto">
          <a:xfrm>
            <a:off x="7041476" y="2166695"/>
            <a:ext cx="2103158" cy="1777594"/>
          </a:xfrm>
          <a:prstGeom prst="rect">
            <a:avLst/>
          </a:prstGeom>
          <a:solidFill>
            <a:srgbClr val="0071B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4" rIns="34304" bIns="68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28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Управление документами</a:t>
            </a:r>
          </a:p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en-US" sz="28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(</a:t>
            </a:r>
            <a:r>
              <a:rPr lang="ru-RU" sz="28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Архивы)</a:t>
            </a:r>
            <a:endParaRPr lang="en-US" sz="28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0"/>
          <p:cNvSpPr/>
          <p:nvPr/>
        </p:nvSpPr>
        <p:spPr bwMode="auto">
          <a:xfrm>
            <a:off x="2658820" y="4046701"/>
            <a:ext cx="2103158" cy="1777594"/>
          </a:xfrm>
          <a:prstGeom prst="rect">
            <a:avLst/>
          </a:prstGeom>
          <a:solidFill>
            <a:srgbClr val="0071B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4" rIns="34304" bIns="68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28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Социальные </a:t>
            </a:r>
          </a:p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28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сети</a:t>
            </a:r>
          </a:p>
        </p:txBody>
      </p:sp>
      <p:sp>
        <p:nvSpPr>
          <p:cNvPr id="18" name="Rectangle 11"/>
          <p:cNvSpPr/>
          <p:nvPr/>
        </p:nvSpPr>
        <p:spPr bwMode="auto">
          <a:xfrm>
            <a:off x="2658820" y="2166695"/>
            <a:ext cx="2103158" cy="1777594"/>
          </a:xfrm>
          <a:prstGeom prst="rect">
            <a:avLst/>
          </a:prstGeom>
          <a:solidFill>
            <a:srgbClr val="0071B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4" rIns="34304" bIns="68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28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Порталы и сайты</a:t>
            </a:r>
            <a:endParaRPr lang="en-US" sz="28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20584" y="202187"/>
            <a:ext cx="5233764" cy="1661993"/>
          </a:xfrm>
        </p:spPr>
        <p:txBody>
          <a:bodyPr/>
          <a:lstStyle/>
          <a:p>
            <a:r>
              <a:rPr lang="ru-RU" dirty="0"/>
              <a:t>Корпоративные порталы</a:t>
            </a:r>
            <a:endParaRPr lang="en-US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554878"/>
            <a:ext cx="589583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7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Общекорпоративный портал </a:t>
            </a:r>
            <a:r>
              <a:rPr lang="ru-RU" sz="2400" spc="-7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— это инструмент повышения</a:t>
            </a:r>
            <a:r>
              <a:rPr lang="en-US" sz="2400" spc="-7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 </a:t>
            </a:r>
            <a:r>
              <a:rPr lang="ru-RU" sz="2400" spc="-7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информированности и  вовлеченности сотрудников, решающий следующие задачи: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spc="-7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создание единого центра информирования для всех сотрудников компании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spc="-7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создание канала двусторонней коммуникации между руководством и сотрудниками на местах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spc="-7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развитие горизонтальных связей внутри компании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61" y="540465"/>
            <a:ext cx="4071562" cy="304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Fig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08" y="4127192"/>
            <a:ext cx="3119660" cy="191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Типовая функциональность портала</a:t>
            </a:r>
          </a:p>
        </p:txBody>
      </p:sp>
      <p:sp>
        <p:nvSpPr>
          <p:cNvPr id="6" name="Rectangle 9"/>
          <p:cNvSpPr/>
          <p:nvPr/>
        </p:nvSpPr>
        <p:spPr bwMode="auto">
          <a:xfrm>
            <a:off x="6142430" y="3627171"/>
            <a:ext cx="2103158" cy="1777594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4" rIns="34304" bIns="68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Отчетность и аналитика</a:t>
            </a:r>
          </a:p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en-US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[</a:t>
            </a:r>
            <a: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Ключевые показатели</a:t>
            </a:r>
            <a:r>
              <a:rPr lang="en-US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, </a:t>
            </a:r>
            <a:r>
              <a:rPr lang="ru-RU" sz="16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Р</a:t>
            </a:r>
            <a: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егламентированные и аналитические отчеты</a:t>
            </a:r>
            <a:r>
              <a:rPr lang="en-US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]</a:t>
            </a:r>
            <a:endParaRPr lang="en-US" sz="16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10"/>
          <p:cNvSpPr/>
          <p:nvPr/>
        </p:nvSpPr>
        <p:spPr bwMode="auto">
          <a:xfrm>
            <a:off x="3947049" y="3627171"/>
            <a:ext cx="2103158" cy="1777594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4" rIns="34304" bIns="68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Корпоративный поиск</a:t>
            </a:r>
          </a:p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16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[</a:t>
            </a:r>
            <a: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Поиск документов, сообщений, сотрудников</a:t>
            </a:r>
            <a:r>
              <a:rPr lang="en-US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]</a:t>
            </a:r>
            <a:endParaRPr lang="ru-RU" sz="16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endParaRPr lang="en-US" sz="2000" b="1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11"/>
          <p:cNvSpPr/>
          <p:nvPr/>
        </p:nvSpPr>
        <p:spPr bwMode="auto">
          <a:xfrm>
            <a:off x="6142430" y="1747165"/>
            <a:ext cx="2103158" cy="1777594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4" rIns="34304" bIns="68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Социальные сервисы</a:t>
            </a:r>
          </a:p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en-US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[</a:t>
            </a:r>
            <a: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Видео, Блоги,</a:t>
            </a:r>
            <a:b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</a:br>
            <a: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Сообщества, Форумы,</a:t>
            </a:r>
            <a:b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</a:br>
            <a:r>
              <a:rPr lang="ru-RU" sz="1600" spc="-38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Микроблоги</a:t>
            </a:r>
            <a: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, Опросы</a:t>
            </a:r>
            <a:r>
              <a:rPr lang="en-US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]</a:t>
            </a:r>
            <a:endParaRPr lang="en-US" sz="16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12"/>
          <p:cNvSpPr/>
          <p:nvPr/>
        </p:nvSpPr>
        <p:spPr bwMode="auto">
          <a:xfrm>
            <a:off x="3947049" y="1747165"/>
            <a:ext cx="2103158" cy="1777594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4" rIns="34304" bIns="68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Каталог ресурсов</a:t>
            </a:r>
          </a:p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en-US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[</a:t>
            </a:r>
            <a: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Документы,</a:t>
            </a:r>
            <a:b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</a:br>
            <a: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Приказы,</a:t>
            </a:r>
          </a:p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Справочники,</a:t>
            </a:r>
            <a:b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</a:br>
            <a: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Каталоги</a:t>
            </a:r>
            <a:r>
              <a:rPr lang="en-US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]</a:t>
            </a:r>
            <a:endParaRPr lang="en-US" sz="16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13"/>
          <p:cNvSpPr/>
          <p:nvPr/>
        </p:nvSpPr>
        <p:spPr bwMode="auto">
          <a:xfrm>
            <a:off x="1759774" y="3627171"/>
            <a:ext cx="2103158" cy="1777594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4" rIns="34304" bIns="68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Сервисы и приложения</a:t>
            </a:r>
          </a:p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[</a:t>
            </a:r>
            <a: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Заявки,</a:t>
            </a:r>
            <a:endParaRPr lang="en-US" sz="16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Обратная связь,</a:t>
            </a:r>
            <a:r>
              <a:rPr lang="ru-RU" sz="16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/>
            </a:r>
            <a:br>
              <a:rPr lang="ru-RU" sz="16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</a:br>
            <a: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Заказы</a:t>
            </a:r>
            <a:r>
              <a:rPr lang="en-US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]</a:t>
            </a:r>
            <a:endParaRPr lang="ru-RU" sz="1600" b="1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endParaRPr lang="en-US" sz="2000" b="1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4"/>
          <p:cNvSpPr/>
          <p:nvPr/>
        </p:nvSpPr>
        <p:spPr bwMode="auto">
          <a:xfrm>
            <a:off x="1759774" y="1747165"/>
            <a:ext cx="2103158" cy="1777594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4" rIns="34304" bIns="68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Новости</a:t>
            </a:r>
            <a:br>
              <a:rPr lang="ru-RU" sz="2000" b="1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</a:br>
            <a:r>
              <a:rPr lang="ru-RU" sz="1600" b="1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[</a:t>
            </a:r>
            <a: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Объявления</a:t>
            </a:r>
            <a:r>
              <a:rPr lang="en-US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,</a:t>
            </a:r>
          </a:p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События,</a:t>
            </a:r>
            <a:r>
              <a:rPr lang="en-US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/>
            </a:r>
            <a:br>
              <a:rPr lang="en-US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</a:br>
            <a:r>
              <a:rPr lang="ru-RU" sz="1600" spc="-38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Информеры</a:t>
            </a:r>
            <a: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,</a:t>
            </a:r>
            <a:r>
              <a:rPr lang="ru-RU" sz="16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/>
            </a:r>
            <a:br>
              <a:rPr lang="ru-RU" sz="16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</a:br>
            <a:r>
              <a:rPr lang="ru-RU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Публикации</a:t>
            </a:r>
            <a:r>
              <a:rPr lang="en-US" sz="1600" spc="-3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]</a:t>
            </a:r>
            <a:endParaRPr lang="ru-RU" sz="1600" b="1" spc="-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5"/>
          <p:cNvSpPr/>
          <p:nvPr/>
        </p:nvSpPr>
        <p:spPr bwMode="auto">
          <a:xfrm>
            <a:off x="8337811" y="3627171"/>
            <a:ext cx="2103158" cy="1777594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4" rIns="34304" bIns="68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Персональные узлы</a:t>
            </a:r>
            <a:br>
              <a:rPr lang="ru-RU" sz="2000" b="1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</a:br>
            <a:r>
              <a:rPr lang="en-US" sz="1600" b="1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[</a:t>
            </a:r>
            <a:r>
              <a:rPr lang="ru-RU" sz="1600" b="1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Профиль, Подписки, </a:t>
            </a:r>
            <a:r>
              <a:rPr lang="ru-RU" sz="1600" b="1" spc="-38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Микроблог</a:t>
            </a:r>
            <a:r>
              <a:rPr lang="ru-RU" sz="1600" b="1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, Документы, Задачи</a:t>
            </a:r>
            <a:r>
              <a:rPr lang="en-US" sz="1600" b="1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]</a:t>
            </a:r>
          </a:p>
        </p:txBody>
      </p:sp>
      <p:sp>
        <p:nvSpPr>
          <p:cNvPr id="13" name="Rectangle 16"/>
          <p:cNvSpPr/>
          <p:nvPr/>
        </p:nvSpPr>
        <p:spPr bwMode="auto">
          <a:xfrm>
            <a:off x="8337811" y="1747165"/>
            <a:ext cx="2103158" cy="1777594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07" tIns="34304" rIns="34304" bIns="68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Совместная работа</a:t>
            </a:r>
          </a:p>
          <a:p>
            <a:pPr algn="ctr" defTabSz="685848" fontAlgn="base">
              <a:spcBef>
                <a:spcPct val="0"/>
              </a:spcBef>
              <a:spcAft>
                <a:spcPct val="0"/>
              </a:spcAft>
            </a:pPr>
            <a:r>
              <a:rPr lang="en-US" sz="16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[</a:t>
            </a:r>
            <a:r>
              <a:rPr lang="ru-RU" sz="16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Узлы подразделений</a:t>
            </a:r>
            <a:r>
              <a:rPr lang="en-US" sz="16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/</a:t>
            </a:r>
            <a:r>
              <a:rPr lang="ru-RU" sz="16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/>
            </a:r>
            <a:br>
              <a:rPr lang="ru-RU" sz="16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</a:br>
            <a:r>
              <a:rPr lang="ru-RU" sz="16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рабочих групп, Документы, Задачи</a:t>
            </a:r>
            <a:r>
              <a:rPr lang="en-US" sz="1600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Segoe UI" pitchFamily="34" charset="0"/>
                <a:cs typeface="Segoe UI" pitchFamily="34" charset="0"/>
              </a:rPr>
              <a:t>]</a:t>
            </a:r>
            <a:endParaRPr lang="ru-RU" sz="1600" spc="-3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93B8-B23A-4F35-A6A2-2F1F9227CD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48" y="1544018"/>
            <a:ext cx="9001125" cy="4791075"/>
          </a:xfrm>
          <a:prstGeom prst="rect">
            <a:avLst/>
          </a:prstGeom>
          <a:effectLst>
            <a:outerShdw blurRad="292100" dist="38100" dir="2700000" algn="t" rotWithShape="0">
              <a:prstClr val="black">
                <a:alpha val="65000"/>
              </a:prstClr>
            </a:outerShdw>
          </a:effec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30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500" b="0" kern="1200" cap="none" spc="-100" baseline="0">
                <a:ln w="3175">
                  <a:noFill/>
                </a:ln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ru-RU" dirty="0" smtClean="0"/>
              <a:t>Совместная работа с документами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93B8-B23A-4F35-A6A2-2F1F9227CD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30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500" b="0" kern="1200" cap="none" spc="-100" baseline="0">
                <a:ln w="3175">
                  <a:noFill/>
                </a:ln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ru-RU" smtClean="0"/>
              <a:t>Просмотр и редактирование в WEB</a:t>
            </a:r>
            <a:endParaRPr lang="ru-RU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3"/>
          <a:srcRect l="884" t="6644" r="1046" b="1334"/>
          <a:stretch/>
        </p:blipFill>
        <p:spPr>
          <a:xfrm>
            <a:off x="764908" y="1189176"/>
            <a:ext cx="8542422" cy="530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93B8-B23A-4F35-A6A2-2F1F9227CD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47295" y="148810"/>
            <a:ext cx="5233764" cy="1257657"/>
          </a:xfrm>
        </p:spPr>
        <p:txBody>
          <a:bodyPr/>
          <a:lstStyle/>
          <a:p>
            <a:r>
              <a:rPr lang="ru-RU" dirty="0" smtClean="0"/>
              <a:t>Система электронного документооборота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6300" y="259080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sz="2400" spc="-70" dirty="0" smtClean="0">
              <a:gradFill>
                <a:gsLst>
                  <a:gs pos="2917">
                    <a:schemeClr val="bg2"/>
                  </a:gs>
                  <a:gs pos="95000">
                    <a:schemeClr val="bg2"/>
                  </a:gs>
                </a:gsLst>
                <a:lin ang="5400000" scaled="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45747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spc="-7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    Основной </a:t>
            </a:r>
            <a:r>
              <a:rPr lang="ru-RU" sz="2400" spc="-7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задачей является организация единой, полной, взаимосвязанной информационной системы документации компании, включающей в себя автоматизацию следующих процессов</a:t>
            </a:r>
            <a:r>
              <a:rPr lang="ru-RU" sz="2400" spc="-7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pc="-7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процесса подготовки документов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pc="-7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процесса согласования и утверждения документов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pc="-7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процесса контроля исполнения документов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pc="-7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процессов выдачи поручений и контроля хода их исполнения, подготовки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pc="-7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процессов перевода в архив и работы с документами в архиве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pc="-7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процессов подготовки необходимых справочных и отчетных документов</a:t>
            </a:r>
            <a:br>
              <a:rPr lang="ru-RU" sz="2400" spc="-7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</a:br>
            <a:endParaRPr lang="ru-RU" sz="2400" spc="-70" dirty="0">
              <a:gradFill>
                <a:gsLst>
                  <a:gs pos="100000">
                    <a:schemeClr val="bg1"/>
                  </a:gs>
                  <a:gs pos="0">
                    <a:schemeClr val="bg1"/>
                  </a:gs>
                </a:gsLst>
                <a:lin ang="5400000" scaled="0"/>
              </a:gradFill>
              <a:latin typeface="+mj-lt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3734" y="3937507"/>
            <a:ext cx="5889171" cy="218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21684"/>
            <a:ext cx="6006905" cy="326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60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СЭД на </a:t>
            </a:r>
            <a:r>
              <a:rPr lang="en-US" dirty="0" smtClean="0"/>
              <a:t>MS SharePoint</a:t>
            </a:r>
            <a:endParaRPr lang="ru-RU" dirty="0"/>
          </a:p>
        </p:txBody>
      </p:sp>
      <p:sp>
        <p:nvSpPr>
          <p:cNvPr id="4" name="Oval 3"/>
          <p:cNvSpPr/>
          <p:nvPr/>
        </p:nvSpPr>
        <p:spPr bwMode="auto">
          <a:xfrm>
            <a:off x="651574" y="1200232"/>
            <a:ext cx="1042125" cy="911134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3200" b="1" spc="-70" dirty="0"/>
          </a:p>
        </p:txBody>
      </p:sp>
      <p:sp>
        <p:nvSpPr>
          <p:cNvPr id="7" name="TextBox 6"/>
          <p:cNvSpPr txBox="1"/>
          <p:nvPr/>
        </p:nvSpPr>
        <p:spPr>
          <a:xfrm>
            <a:off x="2587231" y="1289780"/>
            <a:ext cx="89154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Работа с документами в едином информационном пространстве компании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7231" y="2835623"/>
            <a:ext cx="89154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Широкие возможности для совместной работы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7231" y="4245986"/>
            <a:ext cx="89154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Привычный для пользователя интерфейс </a:t>
            </a:r>
            <a:r>
              <a:rPr lang="en-US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MS Office</a:t>
            </a:r>
            <a:endParaRPr lang="ru-RU" sz="2400" spc="-70" dirty="0" smtClean="0">
              <a:gradFill>
                <a:gsLst>
                  <a:gs pos="2917">
                    <a:schemeClr val="bg2"/>
                  </a:gs>
                  <a:gs pos="95000">
                    <a:schemeClr val="bg2"/>
                  </a:gs>
                </a:gsLst>
                <a:lin ang="5400000" scaled="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831" y="1055928"/>
            <a:ext cx="7736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pc="-70" dirty="0"/>
              <a:t>+</a:t>
            </a:r>
            <a:endParaRPr lang="ru-RU" sz="6600" b="1" spc="-70" dirty="0"/>
          </a:p>
        </p:txBody>
      </p:sp>
      <p:sp>
        <p:nvSpPr>
          <p:cNvPr id="15" name="Oval 3"/>
          <p:cNvSpPr/>
          <p:nvPr/>
        </p:nvSpPr>
        <p:spPr bwMode="auto">
          <a:xfrm>
            <a:off x="664377" y="2610595"/>
            <a:ext cx="1042125" cy="911134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3200" b="1" spc="-7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98634" y="2466291"/>
            <a:ext cx="7736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pc="-70" dirty="0"/>
              <a:t>+</a:t>
            </a:r>
            <a:endParaRPr lang="ru-RU" sz="6600" b="1" spc="-70" dirty="0"/>
          </a:p>
        </p:txBody>
      </p:sp>
      <p:sp>
        <p:nvSpPr>
          <p:cNvPr id="17" name="Oval 3"/>
          <p:cNvSpPr/>
          <p:nvPr/>
        </p:nvSpPr>
        <p:spPr bwMode="auto">
          <a:xfrm>
            <a:off x="690828" y="4020958"/>
            <a:ext cx="1042125" cy="911134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3200" b="1" spc="-7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25085" y="3876654"/>
            <a:ext cx="7736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pc="-70" dirty="0"/>
              <a:t>+</a:t>
            </a:r>
            <a:endParaRPr lang="ru-RU" sz="6600" b="1" spc="-70" dirty="0"/>
          </a:p>
        </p:txBody>
      </p:sp>
      <p:sp>
        <p:nvSpPr>
          <p:cNvPr id="19" name="Oval 3"/>
          <p:cNvSpPr/>
          <p:nvPr/>
        </p:nvSpPr>
        <p:spPr bwMode="auto">
          <a:xfrm>
            <a:off x="698891" y="5435865"/>
            <a:ext cx="1042125" cy="911134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3200" b="1" spc="-7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3148" y="5291561"/>
            <a:ext cx="7736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spc="-70" dirty="0"/>
              <a:t>+</a:t>
            </a:r>
            <a:endParaRPr lang="ru-RU" sz="6600" b="1" spc="-70" dirty="0"/>
          </a:p>
        </p:txBody>
      </p:sp>
      <p:sp>
        <p:nvSpPr>
          <p:cNvPr id="21" name="TextBox 20"/>
          <p:cNvSpPr txBox="1"/>
          <p:nvPr/>
        </p:nvSpPr>
        <p:spPr>
          <a:xfrm>
            <a:off x="2587231" y="5656349"/>
            <a:ext cx="89154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spc="-70" dirty="0" smtClean="0">
                <a:gradFill>
                  <a:gsLst>
                    <a:gs pos="2917">
                      <a:schemeClr val="bg2"/>
                    </a:gs>
                    <a:gs pos="95000">
                      <a:schemeClr val="bg2"/>
                    </a:gs>
                  </a:gsLst>
                  <a:lin ang="5400000" scaled="0"/>
                </a:gradFill>
              </a:rPr>
              <a:t>Гибкость системы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A93B8-B23A-4F35-A6A2-2F1F9227CD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356" y="2562916"/>
            <a:ext cx="5233764" cy="3516374"/>
          </a:xfrm>
        </p:spPr>
        <p:txBody>
          <a:bodyPr/>
          <a:lstStyle/>
          <a:p>
            <a:r>
              <a:rPr lang="ru-RU" sz="2400" spc="-70" dirty="0"/>
              <a:t>Единая точка входа во все системы</a:t>
            </a:r>
          </a:p>
          <a:p>
            <a:endParaRPr lang="ru-RU" sz="2400" spc="-70" dirty="0"/>
          </a:p>
          <a:p>
            <a:r>
              <a:rPr lang="ru-RU" sz="2400" spc="-70" dirty="0"/>
              <a:t>Возможность получения доступа с любых устройств*</a:t>
            </a:r>
          </a:p>
          <a:p>
            <a:endParaRPr lang="en-US" sz="2400" spc="-70" dirty="0"/>
          </a:p>
          <a:p>
            <a:r>
              <a:rPr lang="ru-RU" sz="2400" spc="-70" dirty="0"/>
              <a:t>Отображение статуса присутствия</a:t>
            </a:r>
            <a:br>
              <a:rPr lang="ru-RU" sz="2400" spc="-70" dirty="0"/>
            </a:br>
            <a:endParaRPr lang="en-US" sz="2400" spc="-70" dirty="0"/>
          </a:p>
          <a:p>
            <a:r>
              <a:rPr lang="ru-RU" sz="2400" spc="-70" dirty="0"/>
              <a:t>Единая карточка сотрудника с возможностью позвонить, написать письмо или назначить встречу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305" y="765295"/>
            <a:ext cx="4147345" cy="2477635"/>
          </a:xfrm>
          <a:prstGeom prst="rect">
            <a:avLst/>
          </a:prstGeom>
          <a:effectLst>
            <a:outerShdw blurRad="292100" dist="381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4"/>
          <a:srcRect l="689" t="7512" r="14005" b="18565"/>
          <a:stretch/>
        </p:blipFill>
        <p:spPr>
          <a:xfrm>
            <a:off x="6461951" y="3727032"/>
            <a:ext cx="4656261" cy="2141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737" y="423081"/>
            <a:ext cx="2865162" cy="50087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4305" y="160995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spc="-71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Интеграция </a:t>
            </a:r>
            <a:r>
              <a:rPr lang="en-US" sz="4000" spc="-71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MS SharePoint </a:t>
            </a:r>
            <a:r>
              <a:rPr lang="ru-RU" sz="4000" spc="-71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с </a:t>
            </a:r>
            <a:r>
              <a:rPr lang="en-US" sz="4000" spc="-71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rPr>
              <a:t>Active Directory, Lync, Exchange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15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5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2.xml><?xml version="1.0" encoding="utf-8"?>
<a:theme xmlns:a="http://schemas.openxmlformats.org/drawingml/2006/main" name="6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3.xml><?xml version="1.0" encoding="utf-8"?>
<a:theme xmlns:a="http://schemas.openxmlformats.org/drawingml/2006/main" name="7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4.xml><?xml version="1.0" encoding="utf-8"?>
<a:theme xmlns:a="http://schemas.openxmlformats.org/drawingml/2006/main" name="8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9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6.xml><?xml version="1.0" encoding="utf-8"?>
<a:theme xmlns:a="http://schemas.openxmlformats.org/drawingml/2006/main" name="10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3.xml><?xml version="1.0" encoding="utf-8"?>
<a:theme xmlns:a="http://schemas.openxmlformats.org/drawingml/2006/main" name="Office365 Template 2012 - White Background">
  <a:themeElements>
    <a:clrScheme name="Office365 Theme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0072C6"/>
      </a:accent1>
      <a:accent2>
        <a:srgbClr val="FFB900"/>
      </a:accent2>
      <a:accent3>
        <a:srgbClr val="505050"/>
      </a:accent3>
      <a:accent4>
        <a:srgbClr val="969696"/>
      </a:accent4>
      <a:accent5>
        <a:srgbClr val="D2D2D2"/>
      </a:accent5>
      <a:accent6>
        <a:srgbClr val="43AFFF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harePoint Template 2012 - White Background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.xml><?xml version="1.0" encoding="utf-8"?>
<a:theme xmlns:a="http://schemas.openxmlformats.org/drawingml/2006/main" name="3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8.xml><?xml version="1.0" encoding="utf-8"?>
<a:theme xmlns:a="http://schemas.openxmlformats.org/drawingml/2006/main" name="4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9.xml><?xml version="1.0" encoding="utf-8"?>
<a:theme xmlns:a="http://schemas.openxmlformats.org/drawingml/2006/main" name="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_x0423__x0432__x0435__x0434__x043e__x043c__x0438__x0442__x044c_ xmlns="320c3ea6-628f-400a-991c-21772729072b">
      <UserInfo>
        <DisplayName/>
        <AccountId xsi:nil="true"/>
        <AccountType/>
      </UserInfo>
    </_x0423__x0432__x0435__x0434__x043e__x043c__x0438__x0442__x044c_>
    <EmailSender xmlns="http://schemas.microsoft.com/sharepoint/v3" xsi:nil="true"/>
    <EmailFrom xmlns="http://schemas.microsoft.com/sharepoint/v3" xsi:nil="true"/>
    <EmailSubject xmlns="http://schemas.microsoft.com/sharepoint/v3" xsi:nil="true"/>
    <_x0422__x0435__x043a__x0441__x0442__x0020__x0443__x0432__x0435__x0434__x043e__x043c__x043b__x0435__x043d__x0438__x044f_ xmlns="320c3ea6-628f-400a-991c-21772729072b" xsi:nil="true"/>
    <EmailCc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D5BC61B6EADB44CB74FB96A688C9EBA" ma:contentTypeVersion="12" ma:contentTypeDescription="Создание документа." ma:contentTypeScope="" ma:versionID="ad22eb905a9c69bde25917a4c3f44131">
  <xsd:schema xmlns:xsd="http://www.w3.org/2001/XMLSchema" xmlns:xs="http://www.w3.org/2001/XMLSchema" xmlns:p="http://schemas.microsoft.com/office/2006/metadata/properties" xmlns:ns1="http://schemas.microsoft.com/sharepoint/v3" xmlns:ns2="320c3ea6-628f-400a-991c-21772729072b" xmlns:ns3="http://schemas.microsoft.com/sharepoint/v4" targetNamespace="http://schemas.microsoft.com/office/2006/metadata/properties" ma:root="true" ma:fieldsID="50b736ac2a3ef101ef57a340d4585232" ns1:_="" ns2:_="" ns3:_="">
    <xsd:import namespace="http://schemas.microsoft.com/sharepoint/v3"/>
    <xsd:import namespace="320c3ea6-628f-400a-991c-21772729072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x0423__x0432__x0435__x0434__x043e__x043c__x0438__x0442__x044c_" minOccurs="0"/>
                <xsd:element ref="ns2:_x0422__x0435__x043a__x0441__x0442__x0020__x0443__x0432__x0435__x0434__x043e__x043c__x043b__x0435__x043d__x0438__x044f_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1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12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3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4" nillable="true" ma:displayName="Cообщение - поле От" ma:hidden="true" ma:internalName="EmailFrom">
      <xsd:simpleType>
        <xsd:restriction base="dms:Text"/>
      </xsd:simpleType>
    </xsd:element>
    <xsd:element name="EmailSubject" ma:index="15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c3ea6-628f-400a-991c-21772729072b" elementFormDefault="qualified">
    <xsd:import namespace="http://schemas.microsoft.com/office/2006/documentManagement/types"/>
    <xsd:import namespace="http://schemas.microsoft.com/office/infopath/2007/PartnerControls"/>
    <xsd:element name="_x0423__x0432__x0435__x0434__x043e__x043c__x0438__x0442__x044c_" ma:index="8" nillable="true" ma:displayName="Уведомить" ma:list="UserInfo" ma:SharePointGroup="0" ma:internalName="_x0423__x0432__x0435__x0434__x043e__x043c__x0438__x0442__x044c_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22__x0435__x043a__x0441__x0442__x0020__x0443__x0432__x0435__x0434__x043e__x043c__x043b__x0435__x043d__x0438__x044f_" ma:index="10" nillable="true" ma:displayName="Текст уведомления" ma:internalName="_x0422__x0435__x043a__x0441__x0442__x0020__x0443__x0432__x0435__x0434__x043e__x043c__x043b__x0435__x043d__x0438__x044f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6" nillable="true" ma:displayName="Заголовки электронной почты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D976DF-BDB3-4F54-BD05-058F4474C50A}"/>
</file>

<file path=customXml/itemProps2.xml><?xml version="1.0" encoding="utf-8"?>
<ds:datastoreItem xmlns:ds="http://schemas.openxmlformats.org/officeDocument/2006/customXml" ds:itemID="{DAD0E4F9-D586-48E6-8307-63ED5847B2B6}"/>
</file>

<file path=customXml/itemProps3.xml><?xml version="1.0" encoding="utf-8"?>
<ds:datastoreItem xmlns:ds="http://schemas.openxmlformats.org/officeDocument/2006/customXml" ds:itemID="{D395AB89-0AFB-4EEB-BB63-97BE85AB41A6}"/>
</file>

<file path=docProps/app.xml><?xml version="1.0" encoding="utf-8"?>
<Properties xmlns="http://schemas.openxmlformats.org/officeDocument/2006/extended-properties" xmlns:vt="http://schemas.openxmlformats.org/officeDocument/2006/docPropsVTypes">
  <Template>The new Office - SharePoint - Customer Preview edition (RUS)</Template>
  <TotalTime>7405</TotalTime>
  <Words>1465</Words>
  <Application>Microsoft Office PowerPoint</Application>
  <PresentationFormat>Широкоэкранный</PresentationFormat>
  <Paragraphs>143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14</vt:i4>
      </vt:variant>
    </vt:vector>
  </HeadingPairs>
  <TitlesOfParts>
    <vt:vector size="38" baseType="lpstr">
      <vt:lpstr>Arial</vt:lpstr>
      <vt:lpstr>Calibri</vt:lpstr>
      <vt:lpstr>Consolas</vt:lpstr>
      <vt:lpstr>Segoe Pro Display Light</vt:lpstr>
      <vt:lpstr>Segoe Pro Light</vt:lpstr>
      <vt:lpstr>Segoe UI</vt:lpstr>
      <vt:lpstr>Segoe UI Light</vt:lpstr>
      <vt:lpstr>Wingdings</vt:lpstr>
      <vt:lpstr>5-30055_SharePoint Template 2012 - 16x9 - Colored Accent Slides</vt:lpstr>
      <vt:lpstr>SharePoint 15</vt:lpstr>
      <vt:lpstr>Office365 Template 2012 - White Background</vt:lpstr>
      <vt:lpstr>1_5-30055_SharePoint Template 2012 - 16x9 - Colored Accent Slides</vt:lpstr>
      <vt:lpstr>SharePoint Template 2012 - White Background</vt:lpstr>
      <vt:lpstr>2_SharePoint 15</vt:lpstr>
      <vt:lpstr>3_SharePoint 15</vt:lpstr>
      <vt:lpstr>4_SharePoint 15</vt:lpstr>
      <vt:lpstr>Metro Template Light 16x9</vt:lpstr>
      <vt:lpstr>1_SharePoint 15</vt:lpstr>
      <vt:lpstr>5_SharePoint 15</vt:lpstr>
      <vt:lpstr>6_SharePoint 15</vt:lpstr>
      <vt:lpstr>7_SharePoint 15</vt:lpstr>
      <vt:lpstr>8_SharePoint 15</vt:lpstr>
      <vt:lpstr>9_SharePoint 15</vt:lpstr>
      <vt:lpstr>10_SharePoint 15</vt:lpstr>
      <vt:lpstr>Microsoft SharePoint 2013  </vt:lpstr>
      <vt:lpstr>MS SharePoint 2013 как платформа для построения широкого спектра задач компании </vt:lpstr>
      <vt:lpstr>Презентация PowerPoint</vt:lpstr>
      <vt:lpstr>Типовая функциональность портала</vt:lpstr>
      <vt:lpstr>Презентация PowerPoint</vt:lpstr>
      <vt:lpstr>Презентация PowerPoint</vt:lpstr>
      <vt:lpstr>Презентация PowerPoint</vt:lpstr>
      <vt:lpstr>СЭД на MS SharePoint</vt:lpstr>
      <vt:lpstr>Презентация PowerPoint</vt:lpstr>
      <vt:lpstr>Презентация PowerPoint</vt:lpstr>
      <vt:lpstr>Примеры использования</vt:lpstr>
      <vt:lpstr>Примеры использования</vt:lpstr>
      <vt:lpstr>MS SharePoint 2013 –  идеальный выбор для тех, кому необходимы полнофункциональные, интегрированные и высокопроизводительные средства совместной работы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SharePoint</dc:title>
  <dc:creator>Anna Vydrina</dc:creator>
  <cp:lastModifiedBy>Evgeniya Krylova</cp:lastModifiedBy>
  <cp:revision>128</cp:revision>
  <dcterms:created xsi:type="dcterms:W3CDTF">2013-05-13T08:21:50Z</dcterms:created>
  <dcterms:modified xsi:type="dcterms:W3CDTF">2015-03-23T06:24:33Z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0x0101005D5BC61B6EADB44CB74FB96A688C9EBA</vt:lpwstr>
  </property>
  <property fmtid="{D5CDD505-2E9C-101B-9397-08002B2CF9AE}" pid="3" name="IsMyDocuments">
    <vt:bool>true</vt:bool>
  </property>
</Properties>
</file>